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7" r:id="rId1"/>
  </p:sldMasterIdLst>
  <p:notesMasterIdLst>
    <p:notesMasterId r:id="rId25"/>
  </p:notesMasterIdLst>
  <p:handoutMasterIdLst>
    <p:handoutMasterId r:id="rId26"/>
  </p:handoutMasterIdLst>
  <p:sldIdLst>
    <p:sldId id="256" r:id="rId2"/>
    <p:sldId id="260" r:id="rId3"/>
    <p:sldId id="257" r:id="rId4"/>
    <p:sldId id="264" r:id="rId5"/>
    <p:sldId id="265" r:id="rId6"/>
    <p:sldId id="266" r:id="rId7"/>
    <p:sldId id="267" r:id="rId8"/>
    <p:sldId id="313" r:id="rId9"/>
    <p:sldId id="308" r:id="rId10"/>
    <p:sldId id="270" r:id="rId11"/>
    <p:sldId id="283" r:id="rId12"/>
    <p:sldId id="310" r:id="rId13"/>
    <p:sldId id="309" r:id="rId14"/>
    <p:sldId id="311" r:id="rId15"/>
    <p:sldId id="284" r:id="rId16"/>
    <p:sldId id="312" r:id="rId17"/>
    <p:sldId id="273" r:id="rId18"/>
    <p:sldId id="286" r:id="rId19"/>
    <p:sldId id="277" r:id="rId20"/>
    <p:sldId id="298" r:id="rId21"/>
    <p:sldId id="301" r:id="rId22"/>
    <p:sldId id="302" r:id="rId23"/>
    <p:sldId id="307" r:id="rId24"/>
  </p:sldIdLst>
  <p:sldSz cx="9144000" cy="6858000" type="screen4x3"/>
  <p:notesSz cx="6797675" cy="9926638"/>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cs typeface="Arial" charset="0"/>
              </a:defRPr>
            </a:lvl1pPr>
          </a:lstStyle>
          <a:p>
            <a:pPr>
              <a:defRPr/>
            </a:pPr>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cs typeface="Arial" charset="0"/>
              </a:defRPr>
            </a:lvl1pPr>
          </a:lstStyle>
          <a:p>
            <a:pPr>
              <a:defRPr/>
            </a:pPr>
            <a:fld id="{CF9219D3-EE80-4378-978C-22763F985C36}" type="datetimeFigureOut">
              <a:rPr lang="en-GB"/>
              <a:pPr>
                <a:defRPr/>
              </a:pPr>
              <a:t>13/09/2022</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cs typeface="Arial" charset="0"/>
              </a:defRPr>
            </a:lvl1pPr>
          </a:lstStyle>
          <a:p>
            <a:pPr>
              <a:defRPr/>
            </a:pPr>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2555438C-5D6A-4D91-A465-651DFC48A9AD}"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cs typeface="Arial" charset="0"/>
              </a:defRPr>
            </a:lvl1pPr>
          </a:lstStyle>
          <a:p>
            <a:pPr>
              <a:defRPr/>
            </a:pPr>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cs typeface="Arial" charset="0"/>
              </a:defRPr>
            </a:lvl1pPr>
          </a:lstStyle>
          <a:p>
            <a:pPr>
              <a:defRPr/>
            </a:pPr>
            <a:fld id="{7A8364C3-DC27-4041-9547-3AAE137FF84C}" type="datetimeFigureOut">
              <a:rPr lang="en-GB"/>
              <a:pPr>
                <a:defRPr/>
              </a:pPr>
              <a:t>13/09/2022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cs typeface="Arial" charset="0"/>
              </a:defRPr>
            </a:lvl1pPr>
          </a:lstStyle>
          <a:p>
            <a:pPr>
              <a:defRPr/>
            </a:pPr>
            <a:endParaRPr lang="en-GB"/>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CDA77AE5-5BA9-430C-9106-F4D07C22F072}"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96E62A46-5FE6-428E-AB22-DEF1ED780714}" type="slidenum">
              <a:rPr lang="en-GB" altLang="en-US" smtClean="0">
                <a:latin typeface="Arial" panose="020B0604020202020204" pitchFamily="34" charset="0"/>
              </a:rPr>
              <a:pPr fontAlgn="base">
                <a:spcBef>
                  <a:spcPct val="0"/>
                </a:spcBef>
                <a:spcAft>
                  <a:spcPct val="0"/>
                </a:spcAft>
              </a:pPr>
              <a:t>1</a:t>
            </a:fld>
            <a:endParaRPr lang="en-GB"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C6DB3381-AAE3-4BBD-AA73-F8C49F882A75}" type="slidenum">
              <a:rPr lang="en-GB" altLang="en-US" smtClean="0">
                <a:latin typeface="Arial" panose="020B0604020202020204" pitchFamily="34" charset="0"/>
              </a:rPr>
              <a:pPr fontAlgn="base">
                <a:spcBef>
                  <a:spcPct val="0"/>
                </a:spcBef>
                <a:spcAft>
                  <a:spcPct val="0"/>
                </a:spcAft>
              </a:pPr>
              <a:t>12</a:t>
            </a:fld>
            <a:endParaRPr lang="en-GB"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172EACDF-454E-47A6-9B2D-4AADCA62E6C9}" type="slidenum">
              <a:rPr lang="en-GB" altLang="en-US" smtClean="0">
                <a:latin typeface="Arial" panose="020B0604020202020204" pitchFamily="34" charset="0"/>
              </a:rPr>
              <a:pPr fontAlgn="base">
                <a:spcBef>
                  <a:spcPct val="0"/>
                </a:spcBef>
                <a:spcAft>
                  <a:spcPct val="0"/>
                </a:spcAft>
              </a:pPr>
              <a:t>13</a:t>
            </a:fld>
            <a:endParaRPr lang="en-GB"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Explain how the green forms give the children an opportunity to think about what they have done, who else may have been affected and how they might feel etc and think about how they can go about ‘restoring relationships’ and making things right again. </a:t>
            </a:r>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0E83E05A-2E32-4116-807B-16E587BE898F}" type="slidenum">
              <a:rPr lang="en-GB" altLang="en-US" smtClean="0">
                <a:latin typeface="Arial" panose="020B0604020202020204" pitchFamily="34" charset="0"/>
              </a:rPr>
              <a:pPr fontAlgn="base">
                <a:spcBef>
                  <a:spcPct val="0"/>
                </a:spcBef>
                <a:spcAft>
                  <a:spcPct val="0"/>
                </a:spcAft>
              </a:pPr>
              <a:t>14</a:t>
            </a:fld>
            <a:endParaRPr lang="en-GB"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115854DE-BE55-49BC-9BD9-20096CE10C14}" type="slidenum">
              <a:rPr lang="en-GB" altLang="en-US" smtClean="0">
                <a:latin typeface="Arial" panose="020B0604020202020204" pitchFamily="34" charset="0"/>
              </a:rPr>
              <a:pPr fontAlgn="base">
                <a:spcBef>
                  <a:spcPct val="0"/>
                </a:spcBef>
                <a:spcAft>
                  <a:spcPct val="0"/>
                </a:spcAft>
              </a:pPr>
              <a:t>15</a:t>
            </a:fld>
            <a:endParaRPr lang="en-GB"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0C47DA61-DA57-4A8A-8E9B-18B5607DCA24}" type="slidenum">
              <a:rPr lang="en-GB" altLang="en-US" smtClean="0">
                <a:latin typeface="Arial" panose="020B0604020202020204" pitchFamily="34" charset="0"/>
              </a:rPr>
              <a:pPr fontAlgn="base">
                <a:spcBef>
                  <a:spcPct val="0"/>
                </a:spcBef>
                <a:spcAft>
                  <a:spcPct val="0"/>
                </a:spcAft>
              </a:pPr>
              <a:t>16</a:t>
            </a:fld>
            <a:endParaRPr lang="en-GB"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2CC66A75-8486-4E31-A237-F9010AEF7221}" type="slidenum">
              <a:rPr lang="en-GB" altLang="en-US" smtClean="0">
                <a:latin typeface="Arial" panose="020B0604020202020204" pitchFamily="34" charset="0"/>
              </a:rPr>
              <a:pPr fontAlgn="base">
                <a:spcBef>
                  <a:spcPct val="0"/>
                </a:spcBef>
                <a:spcAft>
                  <a:spcPct val="0"/>
                </a:spcAft>
              </a:pPr>
              <a:t>17</a:t>
            </a:fld>
            <a:endParaRPr lang="en-GB"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E949E517-B2B0-4071-AB8B-B05CF6FC908B}" type="slidenum">
              <a:rPr lang="en-GB" altLang="en-US" smtClean="0">
                <a:latin typeface="Arial" panose="020B0604020202020204" pitchFamily="34" charset="0"/>
              </a:rPr>
              <a:pPr fontAlgn="base">
                <a:spcBef>
                  <a:spcPct val="0"/>
                </a:spcBef>
                <a:spcAft>
                  <a:spcPct val="0"/>
                </a:spcAft>
              </a:pPr>
              <a:t>18</a:t>
            </a:fld>
            <a:endParaRPr lang="en-GB"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CD5CA32D-6D85-4DD8-8C6A-AAADDBECB28B}" type="slidenum">
              <a:rPr lang="en-GB" altLang="en-US" smtClean="0">
                <a:latin typeface="Arial" panose="020B0604020202020204" pitchFamily="34" charset="0"/>
              </a:rPr>
              <a:pPr fontAlgn="base">
                <a:spcBef>
                  <a:spcPct val="0"/>
                </a:spcBef>
                <a:spcAft>
                  <a:spcPct val="0"/>
                </a:spcAft>
              </a:pPr>
              <a:t>19</a:t>
            </a:fld>
            <a:endParaRPr lang="en-GB"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73124E95-6905-45B7-919F-3BFD248D7F69}" type="slidenum">
              <a:rPr lang="en-GB" altLang="en-US" smtClean="0">
                <a:latin typeface="Arial" panose="020B0604020202020204" pitchFamily="34" charset="0"/>
                <a:cs typeface="Arial" panose="020B0604020202020204" pitchFamily="34" charset="0"/>
              </a:rPr>
              <a:pPr fontAlgn="base">
                <a:spcBef>
                  <a:spcPct val="0"/>
                </a:spcBef>
                <a:spcAft>
                  <a:spcPct val="0"/>
                </a:spcAft>
              </a:pPr>
              <a:t>20</a:t>
            </a:fld>
            <a:endParaRPr lang="en-GB" altLang="en-US">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FC3BD933-041D-4343-8898-D8B2A27A27E2}" type="slidenum">
              <a:rPr lang="en-GB" altLang="en-US" smtClean="0">
                <a:latin typeface="Arial" panose="020B0604020202020204" pitchFamily="34" charset="0"/>
              </a:rPr>
              <a:pPr fontAlgn="base">
                <a:spcBef>
                  <a:spcPct val="0"/>
                </a:spcBef>
                <a:spcAft>
                  <a:spcPct val="0"/>
                </a:spcAft>
              </a:pPr>
              <a:t>2</a:t>
            </a:fld>
            <a:endParaRPr lang="en-GB"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4C001E5E-9B6C-4DB6-A1F9-D3675D796F44}" type="slidenum">
              <a:rPr lang="en-GB" altLang="en-US" smtClean="0">
                <a:latin typeface="Arial" panose="020B0604020202020204" pitchFamily="34" charset="0"/>
              </a:rPr>
              <a:pPr fontAlgn="base">
                <a:spcBef>
                  <a:spcPct val="0"/>
                </a:spcBef>
                <a:spcAft>
                  <a:spcPct val="0"/>
                </a:spcAft>
              </a:pPr>
              <a:t>3</a:t>
            </a:fld>
            <a:endParaRPr lang="en-GB"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12E42A73-1D72-4080-B0AB-861A4923F6E0}" type="slidenum">
              <a:rPr lang="en-GB" altLang="en-US" smtClean="0">
                <a:latin typeface="Arial" panose="020B0604020202020204" pitchFamily="34" charset="0"/>
              </a:rPr>
              <a:pPr fontAlgn="base">
                <a:spcBef>
                  <a:spcPct val="0"/>
                </a:spcBef>
                <a:spcAft>
                  <a:spcPct val="0"/>
                </a:spcAft>
              </a:pPr>
              <a:t>4</a:t>
            </a:fld>
            <a:endParaRPr lang="en-GB"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3D2EE345-F271-4B72-B403-7AB32CC42C40}" type="slidenum">
              <a:rPr lang="en-GB" altLang="en-US" smtClean="0">
                <a:latin typeface="Arial" panose="020B0604020202020204" pitchFamily="34" charset="0"/>
              </a:rPr>
              <a:pPr fontAlgn="base">
                <a:spcBef>
                  <a:spcPct val="0"/>
                </a:spcBef>
                <a:spcAft>
                  <a:spcPct val="0"/>
                </a:spcAft>
              </a:pPr>
              <a:t>5</a:t>
            </a:fld>
            <a:endParaRPr lang="en-GB"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5BFFF804-FBFF-47A0-8959-3B7A1572AE39}" type="slidenum">
              <a:rPr lang="en-GB" altLang="en-US" smtClean="0">
                <a:latin typeface="Arial" panose="020B0604020202020204" pitchFamily="34" charset="0"/>
              </a:rPr>
              <a:pPr fontAlgn="base">
                <a:spcBef>
                  <a:spcPct val="0"/>
                </a:spcBef>
                <a:spcAft>
                  <a:spcPct val="0"/>
                </a:spcAft>
              </a:pPr>
              <a:t>6</a:t>
            </a:fld>
            <a:endParaRPr lang="en-GB"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9A97AEE2-11AF-41C2-A87C-DF46C6B8268F}" type="slidenum">
              <a:rPr lang="en-GB" altLang="en-US" smtClean="0">
                <a:latin typeface="Arial" panose="020B0604020202020204" pitchFamily="34" charset="0"/>
              </a:rPr>
              <a:pPr fontAlgn="base">
                <a:spcBef>
                  <a:spcPct val="0"/>
                </a:spcBef>
                <a:spcAft>
                  <a:spcPct val="0"/>
                </a:spcAft>
              </a:pPr>
              <a:t>7</a:t>
            </a:fld>
            <a:endParaRPr lang="en-GB"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28DB2CA5-1148-4F27-A29E-8E9DEDD81E04}" type="slidenum">
              <a:rPr lang="en-GB" altLang="en-US" smtClean="0">
                <a:latin typeface="Arial" panose="020B0604020202020204" pitchFamily="34" charset="0"/>
              </a:rPr>
              <a:pPr fontAlgn="base">
                <a:spcBef>
                  <a:spcPct val="0"/>
                </a:spcBef>
                <a:spcAft>
                  <a:spcPct val="0"/>
                </a:spcAft>
              </a:pPr>
              <a:t>10</a:t>
            </a:fld>
            <a:endParaRPr lang="en-GB"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9654D4D3-A284-4CCC-B3A4-21641F7A3699}" type="slidenum">
              <a:rPr lang="en-GB" altLang="en-US" smtClean="0">
                <a:latin typeface="Arial" panose="020B0604020202020204" pitchFamily="34" charset="0"/>
              </a:rPr>
              <a:pPr fontAlgn="base">
                <a:spcBef>
                  <a:spcPct val="0"/>
                </a:spcBef>
                <a:spcAft>
                  <a:spcPct val="0"/>
                </a:spcAft>
              </a:pPr>
              <a:t>11</a:t>
            </a:fld>
            <a:endParaRPr lang="en-GB"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33"/>
          <p:cNvSpPr>
            <a:spLocks/>
          </p:cNvSpPr>
          <p:nvPr/>
        </p:nvSpPr>
        <p:spPr bwMode="auto">
          <a:xfrm>
            <a:off x="-31750" y="4321175"/>
            <a:ext cx="1395413" cy="781050"/>
          </a:xfrm>
          <a:custGeom>
            <a:avLst/>
            <a:gdLst>
              <a:gd name="T0" fmla="*/ 2147483646 w 8042"/>
              <a:gd name="T1" fmla="*/ 2147483646 h 10000"/>
              <a:gd name="T2" fmla="*/ 2147483646 w 8042"/>
              <a:gd name="T3" fmla="*/ 2147483646 h 10000"/>
              <a:gd name="T4" fmla="*/ 2147483646 w 8042"/>
              <a:gd name="T5" fmla="*/ 2147483646 h 10000"/>
              <a:gd name="T6" fmla="*/ 2147483646 w 8042"/>
              <a:gd name="T7" fmla="*/ 2147483646 h 10000"/>
              <a:gd name="T8" fmla="*/ 2147483646 w 8042"/>
              <a:gd name="T9" fmla="*/ 2147483646 h 10000"/>
              <a:gd name="T10" fmla="*/ 2147483646 w 8042"/>
              <a:gd name="T11" fmla="*/ 2147483646 h 10000"/>
              <a:gd name="T12" fmla="*/ 2147483646 w 8042"/>
              <a:gd name="T13" fmla="*/ 2147483646 h 10000"/>
              <a:gd name="T14" fmla="*/ 2147483646 w 8042"/>
              <a:gd name="T15" fmla="*/ 2147483646 h 10000"/>
              <a:gd name="T16" fmla="*/ 2147483646 w 8042"/>
              <a:gd name="T17" fmla="*/ 0 h 10000"/>
              <a:gd name="T18" fmla="*/ 0 w 8042"/>
              <a:gd name="T19" fmla="*/ 2147483646 h 10000"/>
              <a:gd name="T20" fmla="*/ 2147483646 w 8042"/>
              <a:gd name="T21" fmla="*/ 2147483646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a:xfrm>
            <a:off x="423863" y="4529138"/>
            <a:ext cx="584200" cy="365125"/>
          </a:xfrm>
        </p:spPr>
        <p:txBody>
          <a:bodyPr/>
          <a:lstStyle>
            <a:lvl1pPr>
              <a:defRPr/>
            </a:lvl1pPr>
          </a:lstStyle>
          <a:p>
            <a:pPr>
              <a:defRPr/>
            </a:pPr>
            <a:fld id="{E17B70A1-8DB5-4ABC-A1A2-034C6AC65925}" type="slidenum">
              <a:rPr lang="en-GB" altLang="en-US"/>
              <a:pPr>
                <a:defRPr/>
              </a:pPr>
              <a:t>‹#›</a:t>
            </a:fld>
            <a:endParaRPr lang="en-GB" altLang="en-US"/>
          </a:p>
        </p:txBody>
      </p:sp>
    </p:spTree>
    <p:extLst>
      <p:ext uri="{BB962C8B-B14F-4D97-AF65-F5344CB8AC3E}">
        <p14:creationId xmlns:p14="http://schemas.microsoft.com/office/powerpoint/2010/main" val="934779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4" name="Freeform 11"/>
          <p:cNvSpPr>
            <a:spLocks/>
          </p:cNvSpPr>
          <p:nvPr/>
        </p:nvSpPr>
        <p:spPr bwMode="auto">
          <a:xfrm flipV="1">
            <a:off x="0" y="3167063"/>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a:xfrm>
            <a:off x="511175" y="3244850"/>
            <a:ext cx="585788" cy="365125"/>
          </a:xfrm>
        </p:spPr>
        <p:txBody>
          <a:bodyPr/>
          <a:lstStyle>
            <a:lvl1pPr>
              <a:defRPr/>
            </a:lvl1pPr>
          </a:lstStyle>
          <a:p>
            <a:pPr>
              <a:defRPr/>
            </a:pPr>
            <a:fld id="{729F5179-345C-43FE-B843-48231714884B}" type="slidenum">
              <a:rPr lang="en-GB" altLang="en-US"/>
              <a:pPr>
                <a:defRPr/>
              </a:pPr>
              <a:t>‹#›</a:t>
            </a:fld>
            <a:endParaRPr lang="en-GB" altLang="en-US"/>
          </a:p>
        </p:txBody>
      </p:sp>
    </p:spTree>
    <p:extLst>
      <p:ext uri="{BB962C8B-B14F-4D97-AF65-F5344CB8AC3E}">
        <p14:creationId xmlns:p14="http://schemas.microsoft.com/office/powerpoint/2010/main" val="2059282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Freeform 11"/>
          <p:cNvSpPr>
            <a:spLocks/>
          </p:cNvSpPr>
          <p:nvPr/>
        </p:nvSpPr>
        <p:spPr bwMode="auto">
          <a:xfrm flipV="1">
            <a:off x="0" y="3167063"/>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 name="TextBox 5"/>
          <p:cNvSpPr txBox="1">
            <a:spLocks noChangeArrowheads="1"/>
          </p:cNvSpPr>
          <p:nvPr/>
        </p:nvSpPr>
        <p:spPr bwMode="auto">
          <a:xfrm>
            <a:off x="1808163" y="647700"/>
            <a:ext cx="457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en-US" sz="8000">
                <a:solidFill>
                  <a:schemeClr val="accent1"/>
                </a:solidFill>
                <a:latin typeface="Arial" panose="020B0604020202020204" pitchFamily="34" charset="0"/>
              </a:rPr>
              <a:t>“</a:t>
            </a:r>
          </a:p>
        </p:txBody>
      </p:sp>
      <p:sp>
        <p:nvSpPr>
          <p:cNvPr id="7" name="TextBox 62"/>
          <p:cNvSpPr txBox="1">
            <a:spLocks noChangeArrowheads="1"/>
          </p:cNvSpPr>
          <p:nvPr/>
        </p:nvSpPr>
        <p:spPr bwMode="auto">
          <a:xfrm>
            <a:off x="8169275" y="2905125"/>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en-US" sz="8000">
                <a:solidFill>
                  <a:schemeClr val="accent1"/>
                </a:solidFill>
                <a:latin typeface="Arial" panose="020B0604020202020204" pitchFamily="34" charset="0"/>
              </a:rPr>
              <a:t>”</a:t>
            </a:r>
          </a:p>
        </p:txBody>
      </p:sp>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8" name="Date Placeholder 3"/>
          <p:cNvSpPr>
            <a:spLocks noGrp="1"/>
          </p:cNvSpPr>
          <p:nvPr>
            <p:ph type="dt" sz="half" idx="14"/>
          </p:nvPr>
        </p:nvSpPr>
        <p:spPr/>
        <p:txBody>
          <a:bodyPr/>
          <a:lstStyle>
            <a:lvl1pPr>
              <a:defRPr/>
            </a:lvl1pPr>
          </a:lstStyle>
          <a:p>
            <a:pPr>
              <a:defRPr/>
            </a:pPr>
            <a:endParaRPr lang="en-GB"/>
          </a:p>
        </p:txBody>
      </p:sp>
      <p:sp>
        <p:nvSpPr>
          <p:cNvPr id="9" name="Footer Placeholder 4"/>
          <p:cNvSpPr>
            <a:spLocks noGrp="1"/>
          </p:cNvSpPr>
          <p:nvPr>
            <p:ph type="ftr" sz="quarter" idx="15"/>
          </p:nvPr>
        </p:nvSpPr>
        <p:spPr/>
        <p:txBody>
          <a:bodyPr/>
          <a:lstStyle>
            <a:lvl1pPr>
              <a:defRPr/>
            </a:lvl1pPr>
          </a:lstStyle>
          <a:p>
            <a:pPr>
              <a:defRPr/>
            </a:pPr>
            <a:endParaRPr lang="en-GB"/>
          </a:p>
        </p:txBody>
      </p:sp>
      <p:sp>
        <p:nvSpPr>
          <p:cNvPr id="10" name="Slide Number Placeholder 5"/>
          <p:cNvSpPr>
            <a:spLocks noGrp="1"/>
          </p:cNvSpPr>
          <p:nvPr>
            <p:ph type="sldNum" sz="quarter" idx="16"/>
          </p:nvPr>
        </p:nvSpPr>
        <p:spPr>
          <a:xfrm>
            <a:off x="511175" y="3244850"/>
            <a:ext cx="585788" cy="365125"/>
          </a:xfrm>
        </p:spPr>
        <p:txBody>
          <a:bodyPr/>
          <a:lstStyle>
            <a:lvl1pPr>
              <a:defRPr/>
            </a:lvl1pPr>
          </a:lstStyle>
          <a:p>
            <a:pPr>
              <a:defRPr/>
            </a:pPr>
            <a:fld id="{509406C1-BB71-4A97-AB30-D4F7CFB64971}" type="slidenum">
              <a:rPr lang="en-GB" altLang="en-US"/>
              <a:pPr>
                <a:defRPr/>
              </a:pPr>
              <a:t>‹#›</a:t>
            </a:fld>
            <a:endParaRPr lang="en-GB" altLang="en-US"/>
          </a:p>
        </p:txBody>
      </p:sp>
    </p:spTree>
    <p:extLst>
      <p:ext uri="{BB962C8B-B14F-4D97-AF65-F5344CB8AC3E}">
        <p14:creationId xmlns:p14="http://schemas.microsoft.com/office/powerpoint/2010/main" val="2918167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5" name="Freeform 11"/>
          <p:cNvSpPr>
            <a:spLocks/>
          </p:cNvSpPr>
          <p:nvPr/>
        </p:nvSpPr>
        <p:spPr bwMode="auto">
          <a:xfrm flipV="1">
            <a:off x="0" y="4910138"/>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rtlCol="0">
            <a:normAutofit/>
          </a:bodyPr>
          <a:lstStyle>
            <a:lvl1pPr>
              <a:buNone/>
              <a:defRPr lang="en-US">
                <a:solidFill>
                  <a:schemeClr val="tx1">
                    <a:lumMod val="65000"/>
                    <a:lumOff val="35000"/>
                  </a:schemeClr>
                </a:solidFill>
              </a:defRPr>
            </a:lvl1pPr>
          </a:lstStyle>
          <a:p>
            <a:pPr lvl="0"/>
            <a:r>
              <a:rPr lang="en-US"/>
              <a:t>Edit Master text styles</a:t>
            </a:r>
          </a:p>
        </p:txBody>
      </p:sp>
      <p:sp>
        <p:nvSpPr>
          <p:cNvPr id="6" name="Date Placeholder 4"/>
          <p:cNvSpPr>
            <a:spLocks noGrp="1"/>
          </p:cNvSpPr>
          <p:nvPr>
            <p:ph type="dt" sz="half" idx="10"/>
          </p:nvPr>
        </p:nvSpPr>
        <p:spPr/>
        <p:txBody>
          <a:bodyPr/>
          <a:lstStyle>
            <a:lvl1pPr>
              <a:defRPr/>
            </a:lvl1pPr>
          </a:lstStyle>
          <a:p>
            <a:pPr>
              <a:defRPr/>
            </a:pPr>
            <a:endParaRPr lang="en-GB"/>
          </a:p>
        </p:txBody>
      </p:sp>
      <p:sp>
        <p:nvSpPr>
          <p:cNvPr id="7" name="Footer Placeholder 5"/>
          <p:cNvSpPr>
            <a:spLocks noGrp="1"/>
          </p:cNvSpPr>
          <p:nvPr>
            <p:ph type="ftr" sz="quarter" idx="11"/>
          </p:nvPr>
        </p:nvSpPr>
        <p:spPr/>
        <p:txBody>
          <a:bodyPr/>
          <a:lstStyle>
            <a:lvl1pPr>
              <a:defRPr/>
            </a:lvl1pPr>
          </a:lstStyle>
          <a:p>
            <a:pPr>
              <a:defRPr/>
            </a:pPr>
            <a:endParaRPr lang="en-GB"/>
          </a:p>
        </p:txBody>
      </p:sp>
      <p:sp>
        <p:nvSpPr>
          <p:cNvPr id="8" name="Slide Number Placeholder 6"/>
          <p:cNvSpPr>
            <a:spLocks noGrp="1"/>
          </p:cNvSpPr>
          <p:nvPr>
            <p:ph type="sldNum" sz="quarter" idx="12"/>
          </p:nvPr>
        </p:nvSpPr>
        <p:spPr>
          <a:xfrm>
            <a:off x="511175" y="4983163"/>
            <a:ext cx="585788" cy="365125"/>
          </a:xfrm>
        </p:spPr>
        <p:txBody>
          <a:bodyPr/>
          <a:lstStyle>
            <a:lvl1pPr>
              <a:defRPr/>
            </a:lvl1pPr>
          </a:lstStyle>
          <a:p>
            <a:pPr>
              <a:defRPr/>
            </a:pPr>
            <a:fld id="{C4FF244B-21AE-44BD-BAC1-6A7757CD565D}" type="slidenum">
              <a:rPr lang="en-GB" altLang="en-US"/>
              <a:pPr>
                <a:defRPr/>
              </a:pPr>
              <a:t>‹#›</a:t>
            </a:fld>
            <a:endParaRPr lang="en-GB" altLang="en-US"/>
          </a:p>
        </p:txBody>
      </p:sp>
    </p:spTree>
    <p:extLst>
      <p:ext uri="{BB962C8B-B14F-4D97-AF65-F5344CB8AC3E}">
        <p14:creationId xmlns:p14="http://schemas.microsoft.com/office/powerpoint/2010/main" val="28045033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Freeform 11"/>
          <p:cNvSpPr>
            <a:spLocks/>
          </p:cNvSpPr>
          <p:nvPr/>
        </p:nvSpPr>
        <p:spPr bwMode="auto">
          <a:xfrm flipV="1">
            <a:off x="0" y="4910138"/>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 name="TextBox 5"/>
          <p:cNvSpPr txBox="1">
            <a:spLocks noChangeArrowheads="1"/>
          </p:cNvSpPr>
          <p:nvPr/>
        </p:nvSpPr>
        <p:spPr bwMode="auto">
          <a:xfrm>
            <a:off x="1808163" y="647700"/>
            <a:ext cx="457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en-US" sz="8000">
                <a:solidFill>
                  <a:schemeClr val="accent1"/>
                </a:solidFill>
                <a:latin typeface="Arial" panose="020B0604020202020204" pitchFamily="34" charset="0"/>
              </a:rPr>
              <a:t>“</a:t>
            </a:r>
          </a:p>
        </p:txBody>
      </p:sp>
      <p:sp>
        <p:nvSpPr>
          <p:cNvPr id="7" name="TextBox 62"/>
          <p:cNvSpPr txBox="1">
            <a:spLocks noChangeArrowheads="1"/>
          </p:cNvSpPr>
          <p:nvPr/>
        </p:nvSpPr>
        <p:spPr bwMode="auto">
          <a:xfrm>
            <a:off x="8169275" y="2905125"/>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en-US" sz="8000">
                <a:solidFill>
                  <a:schemeClr val="accent1"/>
                </a:solidFill>
                <a:latin typeface="Arial" panose="020B0604020202020204" pitchFamily="34" charset="0"/>
              </a:rPr>
              <a:t>”</a:t>
            </a:r>
          </a:p>
        </p:txBody>
      </p:sp>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688292" cy="729622"/>
          </a:xfrm>
        </p:spPr>
        <p:txBody>
          <a:bodyPr rtlCol="0">
            <a:normAutofit/>
          </a:bodyPr>
          <a:lstStyle>
            <a:lvl1pPr>
              <a:buNone/>
              <a:defRPr lang="en-US">
                <a:solidFill>
                  <a:schemeClr val="tx1">
                    <a:lumMod val="65000"/>
                    <a:lumOff val="35000"/>
                  </a:schemeClr>
                </a:solidFill>
              </a:defRPr>
            </a:lvl1pPr>
          </a:lstStyle>
          <a:p>
            <a:pPr lvl="0"/>
            <a:r>
              <a:rPr lang="en-US"/>
              <a:t>Edit Master text styles</a:t>
            </a:r>
          </a:p>
        </p:txBody>
      </p:sp>
      <p:sp>
        <p:nvSpPr>
          <p:cNvPr id="8" name="Date Placeholder 4"/>
          <p:cNvSpPr>
            <a:spLocks noGrp="1"/>
          </p:cNvSpPr>
          <p:nvPr>
            <p:ph type="dt" sz="half" idx="14"/>
          </p:nvPr>
        </p:nvSpPr>
        <p:spPr/>
        <p:txBody>
          <a:bodyPr/>
          <a:lstStyle>
            <a:lvl1pPr>
              <a:defRPr/>
            </a:lvl1pPr>
          </a:lstStyle>
          <a:p>
            <a:pPr>
              <a:defRPr/>
            </a:pPr>
            <a:endParaRPr lang="en-GB"/>
          </a:p>
        </p:txBody>
      </p:sp>
      <p:sp>
        <p:nvSpPr>
          <p:cNvPr id="9" name="Footer Placeholder 5"/>
          <p:cNvSpPr>
            <a:spLocks noGrp="1"/>
          </p:cNvSpPr>
          <p:nvPr>
            <p:ph type="ftr" sz="quarter" idx="15"/>
          </p:nvPr>
        </p:nvSpPr>
        <p:spPr/>
        <p:txBody>
          <a:bodyPr/>
          <a:lstStyle>
            <a:lvl1pPr>
              <a:defRPr/>
            </a:lvl1pPr>
          </a:lstStyle>
          <a:p>
            <a:pPr>
              <a:defRPr/>
            </a:pPr>
            <a:endParaRPr lang="en-GB"/>
          </a:p>
        </p:txBody>
      </p:sp>
      <p:sp>
        <p:nvSpPr>
          <p:cNvPr id="10" name="Slide Number Placeholder 6"/>
          <p:cNvSpPr>
            <a:spLocks noGrp="1"/>
          </p:cNvSpPr>
          <p:nvPr>
            <p:ph type="sldNum" sz="quarter" idx="16"/>
          </p:nvPr>
        </p:nvSpPr>
        <p:spPr>
          <a:xfrm>
            <a:off x="511175" y="4983163"/>
            <a:ext cx="585788" cy="365125"/>
          </a:xfrm>
        </p:spPr>
        <p:txBody>
          <a:bodyPr/>
          <a:lstStyle>
            <a:lvl1pPr>
              <a:defRPr/>
            </a:lvl1pPr>
          </a:lstStyle>
          <a:p>
            <a:pPr>
              <a:defRPr/>
            </a:pPr>
            <a:fld id="{8B4C716B-121C-478F-B590-6B7FBE4847F8}" type="slidenum">
              <a:rPr lang="en-GB" altLang="en-US"/>
              <a:pPr>
                <a:defRPr/>
              </a:pPr>
              <a:t>‹#›</a:t>
            </a:fld>
            <a:endParaRPr lang="en-GB" altLang="en-US"/>
          </a:p>
        </p:txBody>
      </p:sp>
    </p:spTree>
    <p:extLst>
      <p:ext uri="{BB962C8B-B14F-4D97-AF65-F5344CB8AC3E}">
        <p14:creationId xmlns:p14="http://schemas.microsoft.com/office/powerpoint/2010/main" val="2867999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5" name="Freeform 11"/>
          <p:cNvSpPr>
            <a:spLocks/>
          </p:cNvSpPr>
          <p:nvPr/>
        </p:nvSpPr>
        <p:spPr bwMode="auto">
          <a:xfrm flipV="1">
            <a:off x="0" y="4910138"/>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591985" cy="729622"/>
          </a:xfrm>
        </p:spPr>
        <p:txBody>
          <a:bodyPr rtlCol="0">
            <a:normAutofit/>
          </a:bodyPr>
          <a:lstStyle>
            <a:lvl1pPr>
              <a:buNone/>
              <a:defRPr lang="en-US">
                <a:solidFill>
                  <a:schemeClr val="tx1">
                    <a:lumMod val="65000"/>
                    <a:lumOff val="35000"/>
                  </a:schemeClr>
                </a:solidFill>
              </a:defRPr>
            </a:lvl1pPr>
          </a:lstStyle>
          <a:p>
            <a:pPr lvl="0"/>
            <a:r>
              <a:rPr lang="en-US"/>
              <a:t>Edit Master text styles</a:t>
            </a:r>
          </a:p>
        </p:txBody>
      </p:sp>
      <p:sp>
        <p:nvSpPr>
          <p:cNvPr id="6" name="Date Placeholder 4"/>
          <p:cNvSpPr>
            <a:spLocks noGrp="1"/>
          </p:cNvSpPr>
          <p:nvPr>
            <p:ph type="dt" sz="half" idx="14"/>
          </p:nvPr>
        </p:nvSpPr>
        <p:spPr/>
        <p:txBody>
          <a:bodyPr/>
          <a:lstStyle>
            <a:lvl1pPr>
              <a:defRPr/>
            </a:lvl1pPr>
          </a:lstStyle>
          <a:p>
            <a:pPr>
              <a:defRPr/>
            </a:pPr>
            <a:endParaRPr lang="en-GB"/>
          </a:p>
        </p:txBody>
      </p:sp>
      <p:sp>
        <p:nvSpPr>
          <p:cNvPr id="7" name="Footer Placeholder 5"/>
          <p:cNvSpPr>
            <a:spLocks noGrp="1"/>
          </p:cNvSpPr>
          <p:nvPr>
            <p:ph type="ftr" sz="quarter" idx="15"/>
          </p:nvPr>
        </p:nvSpPr>
        <p:spPr/>
        <p:txBody>
          <a:bodyPr/>
          <a:lstStyle>
            <a:lvl1pPr>
              <a:defRPr/>
            </a:lvl1pPr>
          </a:lstStyle>
          <a:p>
            <a:pPr>
              <a:defRPr/>
            </a:pPr>
            <a:endParaRPr lang="en-GB"/>
          </a:p>
        </p:txBody>
      </p:sp>
      <p:sp>
        <p:nvSpPr>
          <p:cNvPr id="8" name="Slide Number Placeholder 6"/>
          <p:cNvSpPr>
            <a:spLocks noGrp="1"/>
          </p:cNvSpPr>
          <p:nvPr>
            <p:ph type="sldNum" sz="quarter" idx="16"/>
          </p:nvPr>
        </p:nvSpPr>
        <p:spPr>
          <a:xfrm>
            <a:off x="511175" y="4983163"/>
            <a:ext cx="585788" cy="365125"/>
          </a:xfrm>
        </p:spPr>
        <p:txBody>
          <a:bodyPr/>
          <a:lstStyle>
            <a:lvl1pPr>
              <a:defRPr/>
            </a:lvl1pPr>
          </a:lstStyle>
          <a:p>
            <a:pPr>
              <a:defRPr/>
            </a:pPr>
            <a:fld id="{FCD5BC6C-1D33-4167-B1E7-702DC94AD9AF}" type="slidenum">
              <a:rPr lang="en-GB" altLang="en-US"/>
              <a:pPr>
                <a:defRPr/>
              </a:pPr>
              <a:t>‹#›</a:t>
            </a:fld>
            <a:endParaRPr lang="en-GB" altLang="en-US"/>
          </a:p>
        </p:txBody>
      </p:sp>
    </p:spTree>
    <p:extLst>
      <p:ext uri="{BB962C8B-B14F-4D97-AF65-F5344CB8AC3E}">
        <p14:creationId xmlns:p14="http://schemas.microsoft.com/office/powerpoint/2010/main" val="10949524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2EF2153F-4853-4720-A7B1-C14F720C3720}" type="slidenum">
              <a:rPr lang="en-GB" altLang="en-US"/>
              <a:pPr>
                <a:defRPr/>
              </a:pPr>
              <a:t>‹#›</a:t>
            </a:fld>
            <a:endParaRPr lang="en-GB" altLang="en-US"/>
          </a:p>
        </p:txBody>
      </p:sp>
    </p:spTree>
    <p:extLst>
      <p:ext uri="{BB962C8B-B14F-4D97-AF65-F5344CB8AC3E}">
        <p14:creationId xmlns:p14="http://schemas.microsoft.com/office/powerpoint/2010/main" val="2308791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E078C2CB-2253-47CD-B8FA-DC308034799B}" type="slidenum">
              <a:rPr lang="en-GB" altLang="en-US"/>
              <a:pPr>
                <a:defRPr/>
              </a:pPr>
              <a:t>‹#›</a:t>
            </a:fld>
            <a:endParaRPr lang="en-GB" altLang="en-US"/>
          </a:p>
        </p:txBody>
      </p:sp>
    </p:spTree>
    <p:extLst>
      <p:ext uri="{BB962C8B-B14F-4D97-AF65-F5344CB8AC3E}">
        <p14:creationId xmlns:p14="http://schemas.microsoft.com/office/powerpoint/2010/main" val="608837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97E3324A-5220-43A6-AB10-F697C5753A97}" type="slidenum">
              <a:rPr lang="en-GB" altLang="en-US"/>
              <a:pPr>
                <a:defRPr/>
              </a:pPr>
              <a:t>‹#›</a:t>
            </a:fld>
            <a:endParaRPr lang="en-GB" altLang="en-US"/>
          </a:p>
        </p:txBody>
      </p:sp>
    </p:spTree>
    <p:extLst>
      <p:ext uri="{BB962C8B-B14F-4D97-AF65-F5344CB8AC3E}">
        <p14:creationId xmlns:p14="http://schemas.microsoft.com/office/powerpoint/2010/main" val="909801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11"/>
          <p:cNvSpPr>
            <a:spLocks/>
          </p:cNvSpPr>
          <p:nvPr/>
        </p:nvSpPr>
        <p:spPr bwMode="auto">
          <a:xfrm flipV="1">
            <a:off x="0" y="3167063"/>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a:xfrm>
            <a:off x="511175" y="3244850"/>
            <a:ext cx="585788" cy="365125"/>
          </a:xfrm>
        </p:spPr>
        <p:txBody>
          <a:bodyPr/>
          <a:lstStyle>
            <a:lvl1pPr>
              <a:defRPr/>
            </a:lvl1pPr>
          </a:lstStyle>
          <a:p>
            <a:pPr>
              <a:defRPr/>
            </a:pPr>
            <a:fld id="{ACB8874E-B78D-4DA4-B037-79DA09C891C0}" type="slidenum">
              <a:rPr lang="en-GB" altLang="en-US"/>
              <a:pPr>
                <a:defRPr/>
              </a:pPr>
              <a:t>‹#›</a:t>
            </a:fld>
            <a:endParaRPr lang="en-GB" altLang="en-US"/>
          </a:p>
        </p:txBody>
      </p:sp>
    </p:spTree>
    <p:extLst>
      <p:ext uri="{BB962C8B-B14F-4D97-AF65-F5344CB8AC3E}">
        <p14:creationId xmlns:p14="http://schemas.microsoft.com/office/powerpoint/2010/main" val="519727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p:cNvSpPr>
            <a:spLocks noGrp="1"/>
          </p:cNvSpPr>
          <p:nvPr>
            <p:ph type="dt" sz="half" idx="10"/>
          </p:nvPr>
        </p:nvSpPr>
        <p:spPr/>
        <p:txBody>
          <a:bodyPr/>
          <a:lstStyle>
            <a:lvl1pPr>
              <a:defRPr/>
            </a:lvl1pPr>
          </a:lstStyle>
          <a:p>
            <a:pPr>
              <a:defRPr/>
            </a:pPr>
            <a:endParaRPr lang="en-GB"/>
          </a:p>
        </p:txBody>
      </p:sp>
      <p:sp>
        <p:nvSpPr>
          <p:cNvPr id="7" name="Footer Placeholder 5"/>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65B3007D-DEF9-4F78-85E7-08F6EB38F541}" type="slidenum">
              <a:rPr lang="en-GB" altLang="en-US"/>
              <a:pPr>
                <a:defRPr/>
              </a:pPr>
              <a:t>‹#›</a:t>
            </a:fld>
            <a:endParaRPr lang="en-GB" altLang="en-US"/>
          </a:p>
        </p:txBody>
      </p:sp>
    </p:spTree>
    <p:extLst>
      <p:ext uri="{BB962C8B-B14F-4D97-AF65-F5344CB8AC3E}">
        <p14:creationId xmlns:p14="http://schemas.microsoft.com/office/powerpoint/2010/main" val="3906291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p:cNvSpPr>
            <a:spLocks noGrp="1"/>
          </p:cNvSpPr>
          <p:nvPr>
            <p:ph type="dt" sz="half" idx="10"/>
          </p:nvPr>
        </p:nvSpPr>
        <p:spPr/>
        <p:txBody>
          <a:bodyPr/>
          <a:lstStyle>
            <a:lvl1pPr>
              <a:defRPr/>
            </a:lvl1pPr>
          </a:lstStyle>
          <a:p>
            <a:pPr>
              <a:defRPr/>
            </a:pPr>
            <a:endParaRPr lang="en-GB"/>
          </a:p>
        </p:txBody>
      </p:sp>
      <p:sp>
        <p:nvSpPr>
          <p:cNvPr id="9" name="Footer Placeholder 7"/>
          <p:cNvSpPr>
            <a:spLocks noGrp="1"/>
          </p:cNvSpPr>
          <p:nvPr>
            <p:ph type="ftr" sz="quarter" idx="11"/>
          </p:nvPr>
        </p:nvSpPr>
        <p:spPr/>
        <p:txBody>
          <a:bodyPr/>
          <a:lstStyle>
            <a:lvl1pPr>
              <a:defRPr/>
            </a:lvl1pPr>
          </a:lstStyle>
          <a:p>
            <a:pPr>
              <a:defRPr/>
            </a:pPr>
            <a:endParaRPr lang="en-GB"/>
          </a:p>
        </p:txBody>
      </p:sp>
      <p:sp>
        <p:nvSpPr>
          <p:cNvPr id="11" name="Slide Number Placeholder 5"/>
          <p:cNvSpPr>
            <a:spLocks noGrp="1"/>
          </p:cNvSpPr>
          <p:nvPr>
            <p:ph type="sldNum" sz="quarter" idx="12"/>
          </p:nvPr>
        </p:nvSpPr>
        <p:spPr/>
        <p:txBody>
          <a:bodyPr/>
          <a:lstStyle>
            <a:lvl1pPr>
              <a:defRPr/>
            </a:lvl1pPr>
          </a:lstStyle>
          <a:p>
            <a:pPr>
              <a:defRPr/>
            </a:pPr>
            <a:fld id="{324187FE-4F6B-4EDE-86C7-0ABB3694543B}" type="slidenum">
              <a:rPr lang="en-GB" altLang="en-US"/>
              <a:pPr>
                <a:defRPr/>
              </a:pPr>
              <a:t>‹#›</a:t>
            </a:fld>
            <a:endParaRPr lang="en-GB" altLang="en-US"/>
          </a:p>
        </p:txBody>
      </p:sp>
    </p:spTree>
    <p:extLst>
      <p:ext uri="{BB962C8B-B14F-4D97-AF65-F5344CB8AC3E}">
        <p14:creationId xmlns:p14="http://schemas.microsoft.com/office/powerpoint/2010/main" val="78839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4" name="Date Placeholder 2"/>
          <p:cNvSpPr>
            <a:spLocks noGrp="1"/>
          </p:cNvSpPr>
          <p:nvPr>
            <p:ph type="dt" sz="half" idx="10"/>
          </p:nvPr>
        </p:nvSpPr>
        <p:spPr/>
        <p:txBody>
          <a:bodyPr/>
          <a:lstStyle>
            <a:lvl1pPr>
              <a:defRPr/>
            </a:lvl1pPr>
          </a:lstStyle>
          <a:p>
            <a:pPr>
              <a:defRPr/>
            </a:pPr>
            <a:endParaRPr lang="en-GB"/>
          </a:p>
        </p:txBody>
      </p:sp>
      <p:sp>
        <p:nvSpPr>
          <p:cNvPr id="5" name="Footer Placeholder 3"/>
          <p:cNvSpPr>
            <a:spLocks noGrp="1"/>
          </p:cNvSpPr>
          <p:nvPr>
            <p:ph type="ftr" sz="quarter" idx="11"/>
          </p:nvPr>
        </p:nvSpPr>
        <p:spPr/>
        <p:txBody>
          <a:bodyPr/>
          <a:lstStyle>
            <a:lvl1pPr>
              <a:defRPr/>
            </a:lvl1pPr>
          </a:lstStyle>
          <a:p>
            <a:pPr>
              <a:defRPr/>
            </a:pPr>
            <a:endParaRPr lang="en-GB"/>
          </a:p>
        </p:txBody>
      </p:sp>
      <p:sp>
        <p:nvSpPr>
          <p:cNvPr id="6" name="Slide Number Placeholder 4"/>
          <p:cNvSpPr>
            <a:spLocks noGrp="1"/>
          </p:cNvSpPr>
          <p:nvPr>
            <p:ph type="sldNum" sz="quarter" idx="12"/>
          </p:nvPr>
        </p:nvSpPr>
        <p:spPr/>
        <p:txBody>
          <a:bodyPr/>
          <a:lstStyle>
            <a:lvl1pPr>
              <a:defRPr/>
            </a:lvl1pPr>
          </a:lstStyle>
          <a:p>
            <a:pPr>
              <a:defRPr/>
            </a:pPr>
            <a:fld id="{5A83A6ED-A766-4EDD-8760-6EB497436908}" type="slidenum">
              <a:rPr lang="en-GB" altLang="en-US"/>
              <a:pPr>
                <a:defRPr/>
              </a:pPr>
              <a:t>‹#›</a:t>
            </a:fld>
            <a:endParaRPr lang="en-GB" altLang="en-US"/>
          </a:p>
        </p:txBody>
      </p:sp>
    </p:spTree>
    <p:extLst>
      <p:ext uri="{BB962C8B-B14F-4D97-AF65-F5344CB8AC3E}">
        <p14:creationId xmlns:p14="http://schemas.microsoft.com/office/powerpoint/2010/main" val="2089160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 name="Date Placeholder 1"/>
          <p:cNvSpPr>
            <a:spLocks noGrp="1"/>
          </p:cNvSpPr>
          <p:nvPr>
            <p:ph type="dt" sz="half" idx="10"/>
          </p:nvPr>
        </p:nvSpPr>
        <p:spPr/>
        <p:txBody>
          <a:bodyPr/>
          <a:lstStyle>
            <a:lvl1pPr>
              <a:defRPr/>
            </a:lvl1pPr>
          </a:lstStyle>
          <a:p>
            <a:pPr>
              <a:defRPr/>
            </a:pPr>
            <a:endParaRPr lang="en-GB"/>
          </a:p>
        </p:txBody>
      </p:sp>
      <p:sp>
        <p:nvSpPr>
          <p:cNvPr id="4" name="Footer Placeholder 2"/>
          <p:cNvSpPr>
            <a:spLocks noGrp="1"/>
          </p:cNvSpPr>
          <p:nvPr>
            <p:ph type="ftr" sz="quarter" idx="11"/>
          </p:nvPr>
        </p:nvSpPr>
        <p:spPr/>
        <p:txBody>
          <a:bodyPr/>
          <a:lstStyle>
            <a:lvl1pPr>
              <a:defRPr/>
            </a:lvl1pPr>
          </a:lstStyle>
          <a:p>
            <a:pPr>
              <a:defRPr/>
            </a:pPr>
            <a:endParaRPr lang="en-GB"/>
          </a:p>
        </p:txBody>
      </p:sp>
      <p:sp>
        <p:nvSpPr>
          <p:cNvPr id="5" name="Slide Number Placeholder 3"/>
          <p:cNvSpPr>
            <a:spLocks noGrp="1"/>
          </p:cNvSpPr>
          <p:nvPr>
            <p:ph type="sldNum" sz="quarter" idx="12"/>
          </p:nvPr>
        </p:nvSpPr>
        <p:spPr/>
        <p:txBody>
          <a:bodyPr/>
          <a:lstStyle>
            <a:lvl1pPr>
              <a:defRPr/>
            </a:lvl1pPr>
          </a:lstStyle>
          <a:p>
            <a:pPr>
              <a:defRPr/>
            </a:pPr>
            <a:fld id="{FB2F6A78-6C09-4944-8846-78ABEDAC00C8}" type="slidenum">
              <a:rPr lang="en-GB" altLang="en-US"/>
              <a:pPr>
                <a:defRPr/>
              </a:pPr>
              <a:t>‹#›</a:t>
            </a:fld>
            <a:endParaRPr lang="en-GB" altLang="en-US"/>
          </a:p>
        </p:txBody>
      </p:sp>
    </p:spTree>
    <p:extLst>
      <p:ext uri="{BB962C8B-B14F-4D97-AF65-F5344CB8AC3E}">
        <p14:creationId xmlns:p14="http://schemas.microsoft.com/office/powerpoint/2010/main" val="2290755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4"/>
          <p:cNvSpPr>
            <a:spLocks noGrp="1"/>
          </p:cNvSpPr>
          <p:nvPr>
            <p:ph type="dt" sz="half" idx="10"/>
          </p:nvPr>
        </p:nvSpPr>
        <p:spPr/>
        <p:txBody>
          <a:bodyPr/>
          <a:lstStyle>
            <a:lvl1pPr>
              <a:defRPr/>
            </a:lvl1pPr>
          </a:lstStyle>
          <a:p>
            <a:pPr>
              <a:defRPr/>
            </a:pPr>
            <a:endParaRPr lang="en-GB"/>
          </a:p>
        </p:txBody>
      </p:sp>
      <p:sp>
        <p:nvSpPr>
          <p:cNvPr id="7" name="Footer Placeholder 5"/>
          <p:cNvSpPr>
            <a:spLocks noGrp="1"/>
          </p:cNvSpPr>
          <p:nvPr>
            <p:ph type="ftr" sz="quarter" idx="11"/>
          </p:nvPr>
        </p:nvSpPr>
        <p:spPr/>
        <p:txBody>
          <a:bodyPr/>
          <a:lstStyle>
            <a:lvl1pPr>
              <a:defRPr/>
            </a:lvl1pPr>
          </a:lstStyle>
          <a:p>
            <a:pPr>
              <a:defRPr/>
            </a:pPr>
            <a:endParaRPr lang="en-GB"/>
          </a:p>
        </p:txBody>
      </p:sp>
      <p:sp>
        <p:nvSpPr>
          <p:cNvPr id="8" name="Slide Number Placeholder 6"/>
          <p:cNvSpPr>
            <a:spLocks noGrp="1"/>
          </p:cNvSpPr>
          <p:nvPr>
            <p:ph type="sldNum" sz="quarter" idx="12"/>
          </p:nvPr>
        </p:nvSpPr>
        <p:spPr/>
        <p:txBody>
          <a:bodyPr/>
          <a:lstStyle>
            <a:lvl1pPr>
              <a:defRPr/>
            </a:lvl1pPr>
          </a:lstStyle>
          <a:p>
            <a:pPr>
              <a:defRPr/>
            </a:pPr>
            <a:fld id="{B7DE91BB-302D-4462-BC3F-AC52DE1E93A8}" type="slidenum">
              <a:rPr lang="en-GB" altLang="en-US"/>
              <a:pPr>
                <a:defRPr/>
              </a:pPr>
              <a:t>‹#›</a:t>
            </a:fld>
            <a:endParaRPr lang="en-GB" altLang="en-US"/>
          </a:p>
        </p:txBody>
      </p:sp>
    </p:spTree>
    <p:extLst>
      <p:ext uri="{BB962C8B-B14F-4D97-AF65-F5344CB8AC3E}">
        <p14:creationId xmlns:p14="http://schemas.microsoft.com/office/powerpoint/2010/main" val="1086275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Freeform 11"/>
          <p:cNvSpPr>
            <a:spLocks/>
          </p:cNvSpPr>
          <p:nvPr/>
        </p:nvSpPr>
        <p:spPr bwMode="auto">
          <a:xfrm flipV="1">
            <a:off x="0" y="4910138"/>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4"/>
          <p:cNvSpPr>
            <a:spLocks noGrp="1"/>
          </p:cNvSpPr>
          <p:nvPr>
            <p:ph type="dt" sz="half" idx="10"/>
          </p:nvPr>
        </p:nvSpPr>
        <p:spPr/>
        <p:txBody>
          <a:bodyPr/>
          <a:lstStyle>
            <a:lvl1pPr>
              <a:defRPr/>
            </a:lvl1pPr>
          </a:lstStyle>
          <a:p>
            <a:pPr>
              <a:defRPr/>
            </a:pPr>
            <a:endParaRPr lang="en-GB"/>
          </a:p>
        </p:txBody>
      </p:sp>
      <p:sp>
        <p:nvSpPr>
          <p:cNvPr id="7" name="Footer Placeholder 5"/>
          <p:cNvSpPr>
            <a:spLocks noGrp="1"/>
          </p:cNvSpPr>
          <p:nvPr>
            <p:ph type="ftr" sz="quarter" idx="11"/>
          </p:nvPr>
        </p:nvSpPr>
        <p:spPr/>
        <p:txBody>
          <a:bodyPr/>
          <a:lstStyle>
            <a:lvl1pPr>
              <a:defRPr/>
            </a:lvl1pPr>
          </a:lstStyle>
          <a:p>
            <a:pPr>
              <a:defRPr/>
            </a:pPr>
            <a:endParaRPr lang="en-GB"/>
          </a:p>
        </p:txBody>
      </p:sp>
      <p:sp>
        <p:nvSpPr>
          <p:cNvPr id="8" name="Slide Number Placeholder 6"/>
          <p:cNvSpPr>
            <a:spLocks noGrp="1"/>
          </p:cNvSpPr>
          <p:nvPr>
            <p:ph type="sldNum" sz="quarter" idx="12"/>
          </p:nvPr>
        </p:nvSpPr>
        <p:spPr>
          <a:xfrm>
            <a:off x="511175" y="4983163"/>
            <a:ext cx="585788" cy="365125"/>
          </a:xfrm>
        </p:spPr>
        <p:txBody>
          <a:bodyPr/>
          <a:lstStyle>
            <a:lvl1pPr>
              <a:defRPr/>
            </a:lvl1pPr>
          </a:lstStyle>
          <a:p>
            <a:pPr>
              <a:defRPr/>
            </a:pPr>
            <a:fld id="{55CCC3F2-4BC2-4748-AADC-2AF7C60022D5}" type="slidenum">
              <a:rPr lang="en-GB" altLang="en-US"/>
              <a:pPr>
                <a:defRPr/>
              </a:pPr>
              <a:t>‹#›</a:t>
            </a:fld>
            <a:endParaRPr lang="en-GB" altLang="en-US"/>
          </a:p>
        </p:txBody>
      </p:sp>
    </p:spTree>
    <p:extLst>
      <p:ext uri="{BB962C8B-B14F-4D97-AF65-F5344CB8AC3E}">
        <p14:creationId xmlns:p14="http://schemas.microsoft.com/office/powerpoint/2010/main" val="2192748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FFFFFF"/>
            </a:gs>
            <a:gs pos="100000">
              <a:srgbClr val="9BC3FE"/>
            </a:gs>
          </a:gsLst>
          <a:lin ang="5400000"/>
        </a:gradFill>
        <a:effectLst/>
      </p:bgPr>
    </p:bg>
    <p:spTree>
      <p:nvGrpSpPr>
        <p:cNvPr id="1" name=""/>
        <p:cNvGrpSpPr/>
        <p:nvPr/>
      </p:nvGrpSpPr>
      <p:grpSpPr>
        <a:xfrm>
          <a:off x="0" y="0"/>
          <a:ext cx="0" cy="0"/>
          <a:chOff x="0" y="0"/>
          <a:chExt cx="0" cy="0"/>
        </a:xfrm>
      </p:grpSpPr>
      <p:grpSp>
        <p:nvGrpSpPr>
          <p:cNvPr id="1026" name="Group 35"/>
          <p:cNvGrpSpPr>
            <a:grpSpLocks/>
          </p:cNvGrpSpPr>
          <p:nvPr/>
        </p:nvGrpSpPr>
        <p:grpSpPr bwMode="auto">
          <a:xfrm>
            <a:off x="0" y="228600"/>
            <a:ext cx="1981200" cy="6638925"/>
            <a:chOff x="2487613" y="285750"/>
            <a:chExt cx="2428875" cy="5654676"/>
          </a:xfrm>
        </p:grpSpPr>
        <p:sp>
          <p:nvSpPr>
            <p:cNvPr id="1046" name="Freeform 11"/>
            <p:cNvSpPr>
              <a:spLocks/>
            </p:cNvSpPr>
            <p:nvPr/>
          </p:nvSpPr>
          <p:spPr bwMode="auto">
            <a:xfrm>
              <a:off x="2487613" y="2284413"/>
              <a:ext cx="85725" cy="533400"/>
            </a:xfrm>
            <a:custGeom>
              <a:avLst/>
              <a:gdLst>
                <a:gd name="T0" fmla="*/ 2147483646 w 22"/>
                <a:gd name="T1" fmla="*/ 2147483646 h 136"/>
                <a:gd name="T2" fmla="*/ 2147483646 w 22"/>
                <a:gd name="T3" fmla="*/ 2147483646 h 136"/>
                <a:gd name="T4" fmla="*/ 0 w 22"/>
                <a:gd name="T5" fmla="*/ 0 h 136"/>
                <a:gd name="T6" fmla="*/ 0 w 22"/>
                <a:gd name="T7" fmla="*/ 2147483646 h 136"/>
                <a:gd name="T8" fmla="*/ 2147483646 w 22"/>
                <a:gd name="T9" fmla="*/ 2147483646 h 136"/>
                <a:gd name="T10" fmla="*/ 2147483646 w 22"/>
                <a:gd name="T11" fmla="*/ 2147483646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7" name="Freeform 12"/>
            <p:cNvSpPr>
              <a:spLocks/>
            </p:cNvSpPr>
            <p:nvPr/>
          </p:nvSpPr>
          <p:spPr bwMode="auto">
            <a:xfrm>
              <a:off x="2597151" y="2779713"/>
              <a:ext cx="550863" cy="1978025"/>
            </a:xfrm>
            <a:custGeom>
              <a:avLst/>
              <a:gdLst>
                <a:gd name="T0" fmla="*/ 2147483646 w 140"/>
                <a:gd name="T1" fmla="*/ 2147483646 h 504"/>
                <a:gd name="T2" fmla="*/ 2147483646 w 140"/>
                <a:gd name="T3" fmla="*/ 2147483646 h 504"/>
                <a:gd name="T4" fmla="*/ 2147483646 w 140"/>
                <a:gd name="T5" fmla="*/ 2147483646 h 504"/>
                <a:gd name="T6" fmla="*/ 2147483646 w 140"/>
                <a:gd name="T7" fmla="*/ 2147483646 h 504"/>
                <a:gd name="T8" fmla="*/ 0 w 140"/>
                <a:gd name="T9" fmla="*/ 0 h 504"/>
                <a:gd name="T10" fmla="*/ 2147483646 w 140"/>
                <a:gd name="T11" fmla="*/ 2147483646 h 504"/>
                <a:gd name="T12" fmla="*/ 2147483646 w 140"/>
                <a:gd name="T13" fmla="*/ 2147483646 h 5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8" name="Freeform 13"/>
            <p:cNvSpPr>
              <a:spLocks/>
            </p:cNvSpPr>
            <p:nvPr/>
          </p:nvSpPr>
          <p:spPr bwMode="auto">
            <a:xfrm>
              <a:off x="3175001" y="4730750"/>
              <a:ext cx="519113" cy="1209675"/>
            </a:xfrm>
            <a:custGeom>
              <a:avLst/>
              <a:gdLst>
                <a:gd name="T0" fmla="*/ 2147483646 w 132"/>
                <a:gd name="T1" fmla="*/ 2147483646 h 308"/>
                <a:gd name="T2" fmla="*/ 0 w 132"/>
                <a:gd name="T3" fmla="*/ 0 h 308"/>
                <a:gd name="T4" fmla="*/ 0 w 132"/>
                <a:gd name="T5" fmla="*/ 2147483646 h 308"/>
                <a:gd name="T6" fmla="*/ 2147483646 w 132"/>
                <a:gd name="T7" fmla="*/ 2147483646 h 308"/>
                <a:gd name="T8" fmla="*/ 2147483646 w 132"/>
                <a:gd name="T9" fmla="*/ 2147483646 h 308"/>
                <a:gd name="T10" fmla="*/ 2147483646 w 132"/>
                <a:gd name="T11" fmla="*/ 2147483646 h 308"/>
                <a:gd name="T12" fmla="*/ 2147483646 w 132"/>
                <a:gd name="T13" fmla="*/ 2147483646 h 308"/>
                <a:gd name="T14" fmla="*/ 2147483646 w 132"/>
                <a:gd name="T15" fmla="*/ 2147483646 h 3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9" name="Freeform 14"/>
            <p:cNvSpPr>
              <a:spLocks/>
            </p:cNvSpPr>
            <p:nvPr/>
          </p:nvSpPr>
          <p:spPr bwMode="auto">
            <a:xfrm>
              <a:off x="3305176" y="5630863"/>
              <a:ext cx="146050" cy="309563"/>
            </a:xfrm>
            <a:custGeom>
              <a:avLst/>
              <a:gdLst>
                <a:gd name="T0" fmla="*/ 2147483646 w 37"/>
                <a:gd name="T1" fmla="*/ 2147483646 h 79"/>
                <a:gd name="T2" fmla="*/ 2147483646 w 37"/>
                <a:gd name="T3" fmla="*/ 2147483646 h 79"/>
                <a:gd name="T4" fmla="*/ 0 w 37"/>
                <a:gd name="T5" fmla="*/ 0 h 79"/>
                <a:gd name="T6" fmla="*/ 2147483646 w 37"/>
                <a:gd name="T7" fmla="*/ 2147483646 h 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0" name="Freeform 15"/>
            <p:cNvSpPr>
              <a:spLocks/>
            </p:cNvSpPr>
            <p:nvPr/>
          </p:nvSpPr>
          <p:spPr bwMode="auto">
            <a:xfrm>
              <a:off x="2573338" y="2817813"/>
              <a:ext cx="700088" cy="2835275"/>
            </a:xfrm>
            <a:custGeom>
              <a:avLst/>
              <a:gdLst>
                <a:gd name="T0" fmla="*/ 2147483646 w 178"/>
                <a:gd name="T1" fmla="*/ 2147483646 h 722"/>
                <a:gd name="T2" fmla="*/ 2147483646 w 178"/>
                <a:gd name="T3" fmla="*/ 2147483646 h 722"/>
                <a:gd name="T4" fmla="*/ 2147483646 w 178"/>
                <a:gd name="T5" fmla="*/ 2147483646 h 722"/>
                <a:gd name="T6" fmla="*/ 2147483646 w 178"/>
                <a:gd name="T7" fmla="*/ 2147483646 h 722"/>
                <a:gd name="T8" fmla="*/ 0 w 178"/>
                <a:gd name="T9" fmla="*/ 0 h 722"/>
                <a:gd name="T10" fmla="*/ 2147483646 w 178"/>
                <a:gd name="T11" fmla="*/ 2147483646 h 722"/>
                <a:gd name="T12" fmla="*/ 2147483646 w 178"/>
                <a:gd name="T13" fmla="*/ 2147483646 h 722"/>
                <a:gd name="T14" fmla="*/ 2147483646 w 178"/>
                <a:gd name="T15" fmla="*/ 2147483646 h 722"/>
                <a:gd name="T16" fmla="*/ 2147483646 w 178"/>
                <a:gd name="T17" fmla="*/ 2147483646 h 722"/>
                <a:gd name="T18" fmla="*/ 2147483646 w 178"/>
                <a:gd name="T19" fmla="*/ 2147483646 h 722"/>
                <a:gd name="T20" fmla="*/ 2147483646 w 178"/>
                <a:gd name="T21" fmla="*/ 2147483646 h 7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1" name="Freeform 16"/>
            <p:cNvSpPr>
              <a:spLocks/>
            </p:cNvSpPr>
            <p:nvPr/>
          </p:nvSpPr>
          <p:spPr bwMode="auto">
            <a:xfrm>
              <a:off x="2506663" y="285750"/>
              <a:ext cx="90488" cy="2493963"/>
            </a:xfrm>
            <a:custGeom>
              <a:avLst/>
              <a:gdLst>
                <a:gd name="T0" fmla="*/ 2147483646 w 23"/>
                <a:gd name="T1" fmla="*/ 2147483646 h 635"/>
                <a:gd name="T2" fmla="*/ 2147483646 w 23"/>
                <a:gd name="T3" fmla="*/ 2147483646 h 635"/>
                <a:gd name="T4" fmla="*/ 2147483646 w 23"/>
                <a:gd name="T5" fmla="*/ 2147483646 h 635"/>
                <a:gd name="T6" fmla="*/ 2147483646 w 23"/>
                <a:gd name="T7" fmla="*/ 2147483646 h 635"/>
                <a:gd name="T8" fmla="*/ 2147483646 w 23"/>
                <a:gd name="T9" fmla="*/ 2147483646 h 635"/>
                <a:gd name="T10" fmla="*/ 2147483646 w 23"/>
                <a:gd name="T11" fmla="*/ 2147483646 h 635"/>
                <a:gd name="T12" fmla="*/ 2147483646 w 23"/>
                <a:gd name="T13" fmla="*/ 0 h 635"/>
                <a:gd name="T14" fmla="*/ 2147483646 w 23"/>
                <a:gd name="T15" fmla="*/ 0 h 635"/>
                <a:gd name="T16" fmla="*/ 2147483646 w 23"/>
                <a:gd name="T17" fmla="*/ 2147483646 h 635"/>
                <a:gd name="T18" fmla="*/ 2147483646 w 23"/>
                <a:gd name="T19" fmla="*/ 2147483646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2" name="Freeform 17"/>
            <p:cNvSpPr>
              <a:spLocks/>
            </p:cNvSpPr>
            <p:nvPr/>
          </p:nvSpPr>
          <p:spPr bwMode="auto">
            <a:xfrm>
              <a:off x="2554288" y="2598738"/>
              <a:ext cx="66675" cy="420688"/>
            </a:xfrm>
            <a:custGeom>
              <a:avLst/>
              <a:gdLst>
                <a:gd name="T0" fmla="*/ 0 w 17"/>
                <a:gd name="T1" fmla="*/ 0 h 107"/>
                <a:gd name="T2" fmla="*/ 2147483646 w 17"/>
                <a:gd name="T3" fmla="*/ 2147483646 h 107"/>
                <a:gd name="T4" fmla="*/ 2147483646 w 17"/>
                <a:gd name="T5" fmla="*/ 2147483646 h 107"/>
                <a:gd name="T6" fmla="*/ 2147483646 w 17"/>
                <a:gd name="T7" fmla="*/ 2147483646 h 107"/>
                <a:gd name="T8" fmla="*/ 2147483646 w 17"/>
                <a:gd name="T9" fmla="*/ 2147483646 h 107"/>
                <a:gd name="T10" fmla="*/ 0 w 17"/>
                <a:gd name="T11" fmla="*/ 0 h 1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3" name="Freeform 18"/>
            <p:cNvSpPr>
              <a:spLocks/>
            </p:cNvSpPr>
            <p:nvPr/>
          </p:nvSpPr>
          <p:spPr bwMode="auto">
            <a:xfrm>
              <a:off x="3143251" y="4757738"/>
              <a:ext cx="161925" cy="873125"/>
            </a:xfrm>
            <a:custGeom>
              <a:avLst/>
              <a:gdLst>
                <a:gd name="T0" fmla="*/ 0 w 41"/>
                <a:gd name="T1" fmla="*/ 0 h 222"/>
                <a:gd name="T2" fmla="*/ 2147483646 w 41"/>
                <a:gd name="T3" fmla="*/ 2147483646 h 222"/>
                <a:gd name="T4" fmla="*/ 2147483646 w 41"/>
                <a:gd name="T5" fmla="*/ 2147483646 h 222"/>
                <a:gd name="T6" fmla="*/ 2147483646 w 41"/>
                <a:gd name="T7" fmla="*/ 2147483646 h 222"/>
                <a:gd name="T8" fmla="*/ 2147483646 w 41"/>
                <a:gd name="T9" fmla="*/ 2147483646 h 222"/>
                <a:gd name="T10" fmla="*/ 2147483646 w 41"/>
                <a:gd name="T11" fmla="*/ 2147483646 h 222"/>
                <a:gd name="T12" fmla="*/ 2147483646 w 41"/>
                <a:gd name="T13" fmla="*/ 2147483646 h 222"/>
                <a:gd name="T14" fmla="*/ 2147483646 w 41"/>
                <a:gd name="T15" fmla="*/ 2147483646 h 222"/>
                <a:gd name="T16" fmla="*/ 2147483646 w 41"/>
                <a:gd name="T17" fmla="*/ 2147483646 h 222"/>
                <a:gd name="T18" fmla="*/ 0 w 41"/>
                <a:gd name="T19" fmla="*/ 0 h 2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4" name="Freeform 19"/>
            <p:cNvSpPr>
              <a:spLocks/>
            </p:cNvSpPr>
            <p:nvPr/>
          </p:nvSpPr>
          <p:spPr bwMode="auto">
            <a:xfrm>
              <a:off x="3148013" y="1282700"/>
              <a:ext cx="1768475" cy="3448050"/>
            </a:xfrm>
            <a:custGeom>
              <a:avLst/>
              <a:gdLst>
                <a:gd name="T0" fmla="*/ 2147483646 w 450"/>
                <a:gd name="T1" fmla="*/ 2147483646 h 878"/>
                <a:gd name="T2" fmla="*/ 2147483646 w 450"/>
                <a:gd name="T3" fmla="*/ 2147483646 h 878"/>
                <a:gd name="T4" fmla="*/ 2147483646 w 450"/>
                <a:gd name="T5" fmla="*/ 2147483646 h 878"/>
                <a:gd name="T6" fmla="*/ 2147483646 w 450"/>
                <a:gd name="T7" fmla="*/ 2147483646 h 878"/>
                <a:gd name="T8" fmla="*/ 2147483646 w 450"/>
                <a:gd name="T9" fmla="*/ 2147483646 h 878"/>
                <a:gd name="T10" fmla="*/ 2147483646 w 450"/>
                <a:gd name="T11" fmla="*/ 2147483646 h 878"/>
                <a:gd name="T12" fmla="*/ 2147483646 w 450"/>
                <a:gd name="T13" fmla="*/ 2147483646 h 878"/>
                <a:gd name="T14" fmla="*/ 2147483646 w 450"/>
                <a:gd name="T15" fmla="*/ 0 h 878"/>
                <a:gd name="T16" fmla="*/ 2147483646 w 450"/>
                <a:gd name="T17" fmla="*/ 2147483646 h 878"/>
                <a:gd name="T18" fmla="*/ 2147483646 w 450"/>
                <a:gd name="T19" fmla="*/ 2147483646 h 878"/>
                <a:gd name="T20" fmla="*/ 2147483646 w 450"/>
                <a:gd name="T21" fmla="*/ 2147483646 h 878"/>
                <a:gd name="T22" fmla="*/ 2147483646 w 450"/>
                <a:gd name="T23" fmla="*/ 2147483646 h 878"/>
                <a:gd name="T24" fmla="*/ 2147483646 w 450"/>
                <a:gd name="T25" fmla="*/ 2147483646 h 878"/>
                <a:gd name="T26" fmla="*/ 0 w 450"/>
                <a:gd name="T27" fmla="*/ 2147483646 h 878"/>
                <a:gd name="T28" fmla="*/ 0 w 450"/>
                <a:gd name="T29" fmla="*/ 2147483646 h 878"/>
                <a:gd name="T30" fmla="*/ 2147483646 w 450"/>
                <a:gd name="T31" fmla="*/ 2147483646 h 878"/>
                <a:gd name="T32" fmla="*/ 2147483646 w 450"/>
                <a:gd name="T33" fmla="*/ 2147483646 h 8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5" name="Freeform 20"/>
            <p:cNvSpPr>
              <a:spLocks/>
            </p:cNvSpPr>
            <p:nvPr/>
          </p:nvSpPr>
          <p:spPr bwMode="auto">
            <a:xfrm>
              <a:off x="3273426" y="5653088"/>
              <a:ext cx="138113" cy="287338"/>
            </a:xfrm>
            <a:custGeom>
              <a:avLst/>
              <a:gdLst>
                <a:gd name="T0" fmla="*/ 0 w 35"/>
                <a:gd name="T1" fmla="*/ 0 h 73"/>
                <a:gd name="T2" fmla="*/ 2147483646 w 35"/>
                <a:gd name="T3" fmla="*/ 2147483646 h 73"/>
                <a:gd name="T4" fmla="*/ 2147483646 w 35"/>
                <a:gd name="T5" fmla="*/ 2147483646 h 73"/>
                <a:gd name="T6" fmla="*/ 0 w 35"/>
                <a:gd name="T7" fmla="*/ 0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6" name="Freeform 21"/>
            <p:cNvSpPr>
              <a:spLocks/>
            </p:cNvSpPr>
            <p:nvPr/>
          </p:nvSpPr>
          <p:spPr bwMode="auto">
            <a:xfrm>
              <a:off x="3143251" y="4656138"/>
              <a:ext cx="31750" cy="188913"/>
            </a:xfrm>
            <a:custGeom>
              <a:avLst/>
              <a:gdLst>
                <a:gd name="T0" fmla="*/ 2147483646 w 8"/>
                <a:gd name="T1" fmla="*/ 2147483646 h 48"/>
                <a:gd name="T2" fmla="*/ 2147483646 w 8"/>
                <a:gd name="T3" fmla="*/ 2147483646 h 48"/>
                <a:gd name="T4" fmla="*/ 2147483646 w 8"/>
                <a:gd name="T5" fmla="*/ 2147483646 h 48"/>
                <a:gd name="T6" fmla="*/ 2147483646 w 8"/>
                <a:gd name="T7" fmla="*/ 0 h 48"/>
                <a:gd name="T8" fmla="*/ 0 w 8"/>
                <a:gd name="T9" fmla="*/ 2147483646 h 48"/>
                <a:gd name="T10" fmla="*/ 2147483646 w 8"/>
                <a:gd name="T11" fmla="*/ 2147483646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7" name="Freeform 22"/>
            <p:cNvSpPr>
              <a:spLocks/>
            </p:cNvSpPr>
            <p:nvPr/>
          </p:nvSpPr>
          <p:spPr bwMode="auto">
            <a:xfrm>
              <a:off x="3211513" y="5410200"/>
              <a:ext cx="203200" cy="530225"/>
            </a:xfrm>
            <a:custGeom>
              <a:avLst/>
              <a:gdLst>
                <a:gd name="T0" fmla="*/ 2147483646 w 52"/>
                <a:gd name="T1" fmla="*/ 2147483646 h 135"/>
                <a:gd name="T2" fmla="*/ 0 w 52"/>
                <a:gd name="T3" fmla="*/ 0 h 135"/>
                <a:gd name="T4" fmla="*/ 2147483646 w 52"/>
                <a:gd name="T5" fmla="*/ 2147483646 h 135"/>
                <a:gd name="T6" fmla="*/ 2147483646 w 52"/>
                <a:gd name="T7" fmla="*/ 2147483646 h 135"/>
                <a:gd name="T8" fmla="*/ 2147483646 w 52"/>
                <a:gd name="T9" fmla="*/ 2147483646 h 135"/>
                <a:gd name="T10" fmla="*/ 2147483646 w 52"/>
                <a:gd name="T11" fmla="*/ 2147483646 h 135"/>
                <a:gd name="T12" fmla="*/ 2147483646 w 52"/>
                <a:gd name="T13" fmla="*/ 2147483646 h 135"/>
                <a:gd name="T14" fmla="*/ 2147483646 w 52"/>
                <a:gd name="T15" fmla="*/ 2147483646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1027" name="Group 48"/>
          <p:cNvGrpSpPr>
            <a:grpSpLocks/>
          </p:cNvGrpSpPr>
          <p:nvPr/>
        </p:nvGrpSpPr>
        <p:grpSpPr bwMode="auto">
          <a:xfrm>
            <a:off x="20638" y="0"/>
            <a:ext cx="1952625" cy="6853238"/>
            <a:chOff x="6627813" y="196102"/>
            <a:chExt cx="1952625" cy="5677649"/>
          </a:xfrm>
        </p:grpSpPr>
        <p:sp>
          <p:nvSpPr>
            <p:cNvPr id="1034" name="Freeform 27"/>
            <p:cNvSpPr>
              <a:spLocks/>
            </p:cNvSpPr>
            <p:nvPr/>
          </p:nvSpPr>
          <p:spPr bwMode="auto">
            <a:xfrm>
              <a:off x="6627813" y="196102"/>
              <a:ext cx="409575" cy="3646488"/>
            </a:xfrm>
            <a:custGeom>
              <a:avLst/>
              <a:gdLst>
                <a:gd name="T0" fmla="*/ 2147483646 w 103"/>
                <a:gd name="T1" fmla="*/ 2147483646 h 920"/>
                <a:gd name="T2" fmla="*/ 2147483646 w 103"/>
                <a:gd name="T3" fmla="*/ 2147483646 h 920"/>
                <a:gd name="T4" fmla="*/ 2147483646 w 103"/>
                <a:gd name="T5" fmla="*/ 2147483646 h 920"/>
                <a:gd name="T6" fmla="*/ 2147483646 w 103"/>
                <a:gd name="T7" fmla="*/ 2147483646 h 920"/>
                <a:gd name="T8" fmla="*/ 2147483646 w 103"/>
                <a:gd name="T9" fmla="*/ 2147483646 h 920"/>
                <a:gd name="T10" fmla="*/ 2147483646 w 103"/>
                <a:gd name="T11" fmla="*/ 2147483646 h 920"/>
                <a:gd name="T12" fmla="*/ 2147483646 w 103"/>
                <a:gd name="T13" fmla="*/ 2147483646 h 920"/>
                <a:gd name="T14" fmla="*/ 2147483646 w 103"/>
                <a:gd name="T15" fmla="*/ 2147483646 h 920"/>
                <a:gd name="T16" fmla="*/ 2147483646 w 103"/>
                <a:gd name="T17" fmla="*/ 2147483646 h 920"/>
                <a:gd name="T18" fmla="*/ 2147483646 w 103"/>
                <a:gd name="T19" fmla="*/ 2147483646 h 920"/>
                <a:gd name="T20" fmla="*/ 2147483646 w 103"/>
                <a:gd name="T21" fmla="*/ 2147483646 h 920"/>
                <a:gd name="T22" fmla="*/ 2147483646 w 103"/>
                <a:gd name="T23" fmla="*/ 0 h 920"/>
                <a:gd name="T24" fmla="*/ 0 w 103"/>
                <a:gd name="T25" fmla="*/ 0 h 920"/>
                <a:gd name="T26" fmla="*/ 2147483646 w 103"/>
                <a:gd name="T27" fmla="*/ 2147483646 h 920"/>
                <a:gd name="T28" fmla="*/ 2147483646 w 103"/>
                <a:gd name="T29" fmla="*/ 2147483646 h 9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5" name="Freeform 28"/>
            <p:cNvSpPr>
              <a:spLocks/>
            </p:cNvSpPr>
            <p:nvPr/>
          </p:nvSpPr>
          <p:spPr bwMode="auto">
            <a:xfrm>
              <a:off x="7061201" y="3771900"/>
              <a:ext cx="350838" cy="1309688"/>
            </a:xfrm>
            <a:custGeom>
              <a:avLst/>
              <a:gdLst>
                <a:gd name="T0" fmla="*/ 2147483646 w 88"/>
                <a:gd name="T1" fmla="*/ 2147483646 h 330"/>
                <a:gd name="T2" fmla="*/ 2147483646 w 88"/>
                <a:gd name="T3" fmla="*/ 2147483646 h 330"/>
                <a:gd name="T4" fmla="*/ 2147483646 w 88"/>
                <a:gd name="T5" fmla="*/ 2147483646 h 330"/>
                <a:gd name="T6" fmla="*/ 2147483646 w 88"/>
                <a:gd name="T7" fmla="*/ 2147483646 h 330"/>
                <a:gd name="T8" fmla="*/ 2147483646 w 88"/>
                <a:gd name="T9" fmla="*/ 2147483646 h 330"/>
                <a:gd name="T10" fmla="*/ 0 w 88"/>
                <a:gd name="T11" fmla="*/ 0 h 330"/>
                <a:gd name="T12" fmla="*/ 2147483646 w 88"/>
                <a:gd name="T13" fmla="*/ 2147483646 h 330"/>
                <a:gd name="T14" fmla="*/ 2147483646 w 88"/>
                <a:gd name="T15" fmla="*/ 2147483646 h 3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6" name="Freeform 29"/>
            <p:cNvSpPr>
              <a:spLocks/>
            </p:cNvSpPr>
            <p:nvPr/>
          </p:nvSpPr>
          <p:spPr bwMode="auto">
            <a:xfrm>
              <a:off x="7439026" y="5053013"/>
              <a:ext cx="357188" cy="820738"/>
            </a:xfrm>
            <a:custGeom>
              <a:avLst/>
              <a:gdLst>
                <a:gd name="T0" fmla="*/ 2147483646 w 90"/>
                <a:gd name="T1" fmla="*/ 2147483646 h 207"/>
                <a:gd name="T2" fmla="*/ 0 w 90"/>
                <a:gd name="T3" fmla="*/ 0 h 207"/>
                <a:gd name="T4" fmla="*/ 2147483646 w 90"/>
                <a:gd name="T5" fmla="*/ 2147483646 h 207"/>
                <a:gd name="T6" fmla="*/ 2147483646 w 90"/>
                <a:gd name="T7" fmla="*/ 2147483646 h 207"/>
                <a:gd name="T8" fmla="*/ 2147483646 w 90"/>
                <a:gd name="T9" fmla="*/ 2147483646 h 207"/>
                <a:gd name="T10" fmla="*/ 2147483646 w 90"/>
                <a:gd name="T11" fmla="*/ 2147483646 h 207"/>
                <a:gd name="T12" fmla="*/ 2147483646 w 90"/>
                <a:gd name="T13" fmla="*/ 2147483646 h 207"/>
                <a:gd name="T14" fmla="*/ 2147483646 w 90"/>
                <a:gd name="T15" fmla="*/ 2147483646 h 2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7" name="Freeform 30"/>
            <p:cNvSpPr>
              <a:spLocks/>
            </p:cNvSpPr>
            <p:nvPr/>
          </p:nvSpPr>
          <p:spPr bwMode="auto">
            <a:xfrm>
              <a:off x="7037388" y="3811588"/>
              <a:ext cx="457200" cy="1852613"/>
            </a:xfrm>
            <a:custGeom>
              <a:avLst/>
              <a:gdLst>
                <a:gd name="T0" fmla="*/ 2147483646 w 115"/>
                <a:gd name="T1" fmla="*/ 2147483646 h 467"/>
                <a:gd name="T2" fmla="*/ 2147483646 w 115"/>
                <a:gd name="T3" fmla="*/ 2147483646 h 467"/>
                <a:gd name="T4" fmla="*/ 2147483646 w 115"/>
                <a:gd name="T5" fmla="*/ 2147483646 h 467"/>
                <a:gd name="T6" fmla="*/ 2147483646 w 115"/>
                <a:gd name="T7" fmla="*/ 2147483646 h 467"/>
                <a:gd name="T8" fmla="*/ 0 w 115"/>
                <a:gd name="T9" fmla="*/ 0 h 467"/>
                <a:gd name="T10" fmla="*/ 2147483646 w 115"/>
                <a:gd name="T11" fmla="*/ 2147483646 h 467"/>
                <a:gd name="T12" fmla="*/ 2147483646 w 115"/>
                <a:gd name="T13" fmla="*/ 2147483646 h 467"/>
                <a:gd name="T14" fmla="*/ 2147483646 w 115"/>
                <a:gd name="T15" fmla="*/ 2147483646 h 467"/>
                <a:gd name="T16" fmla="*/ 2147483646 w 115"/>
                <a:gd name="T17" fmla="*/ 2147483646 h 467"/>
                <a:gd name="T18" fmla="*/ 2147483646 w 115"/>
                <a:gd name="T19" fmla="*/ 2147483646 h 467"/>
                <a:gd name="T20" fmla="*/ 2147483646 w 115"/>
                <a:gd name="T21" fmla="*/ 2147483646 h 4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8" name="Freeform 31"/>
            <p:cNvSpPr>
              <a:spLocks/>
            </p:cNvSpPr>
            <p:nvPr/>
          </p:nvSpPr>
          <p:spPr bwMode="auto">
            <a:xfrm>
              <a:off x="6992938" y="1263650"/>
              <a:ext cx="144463" cy="2508250"/>
            </a:xfrm>
            <a:custGeom>
              <a:avLst/>
              <a:gdLst>
                <a:gd name="T0" fmla="*/ 2147483646 w 36"/>
                <a:gd name="T1" fmla="*/ 2147483646 h 633"/>
                <a:gd name="T2" fmla="*/ 2147483646 w 36"/>
                <a:gd name="T3" fmla="*/ 2147483646 h 633"/>
                <a:gd name="T4" fmla="*/ 2147483646 w 36"/>
                <a:gd name="T5" fmla="*/ 2147483646 h 633"/>
                <a:gd name="T6" fmla="*/ 2147483646 w 36"/>
                <a:gd name="T7" fmla="*/ 2147483646 h 633"/>
                <a:gd name="T8" fmla="*/ 2147483646 w 36"/>
                <a:gd name="T9" fmla="*/ 2147483646 h 633"/>
                <a:gd name="T10" fmla="*/ 2147483646 w 36"/>
                <a:gd name="T11" fmla="*/ 0 h 633"/>
                <a:gd name="T12" fmla="*/ 2147483646 w 36"/>
                <a:gd name="T13" fmla="*/ 0 h 633"/>
                <a:gd name="T14" fmla="*/ 2147483646 w 36"/>
                <a:gd name="T15" fmla="*/ 2147483646 h 633"/>
                <a:gd name="T16" fmla="*/ 2147483646 w 36"/>
                <a:gd name="T17" fmla="*/ 2147483646 h 633"/>
                <a:gd name="T18" fmla="*/ 2147483646 w 36"/>
                <a:gd name="T19" fmla="*/ 2147483646 h 633"/>
                <a:gd name="T20" fmla="*/ 2147483646 w 36"/>
                <a:gd name="T21" fmla="*/ 2147483646 h 633"/>
                <a:gd name="T22" fmla="*/ 2147483646 w 36"/>
                <a:gd name="T23" fmla="*/ 2147483646 h 633"/>
                <a:gd name="T24" fmla="*/ 2147483646 w 36"/>
                <a:gd name="T25" fmla="*/ 2147483646 h 6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9" name="Freeform 32"/>
            <p:cNvSpPr>
              <a:spLocks/>
            </p:cNvSpPr>
            <p:nvPr/>
          </p:nvSpPr>
          <p:spPr bwMode="auto">
            <a:xfrm>
              <a:off x="7526338" y="5640388"/>
              <a:ext cx="111125" cy="233363"/>
            </a:xfrm>
            <a:custGeom>
              <a:avLst/>
              <a:gdLst>
                <a:gd name="T0" fmla="*/ 2147483646 w 28"/>
                <a:gd name="T1" fmla="*/ 2147483646 h 59"/>
                <a:gd name="T2" fmla="*/ 2147483646 w 28"/>
                <a:gd name="T3" fmla="*/ 2147483646 h 59"/>
                <a:gd name="T4" fmla="*/ 0 w 28"/>
                <a:gd name="T5" fmla="*/ 0 h 59"/>
                <a:gd name="T6" fmla="*/ 2147483646 w 28"/>
                <a:gd name="T7" fmla="*/ 2147483646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0" name="Freeform 33"/>
            <p:cNvSpPr>
              <a:spLocks/>
            </p:cNvSpPr>
            <p:nvPr/>
          </p:nvSpPr>
          <p:spPr bwMode="auto">
            <a:xfrm>
              <a:off x="7021513" y="3598863"/>
              <a:ext cx="68263" cy="423863"/>
            </a:xfrm>
            <a:custGeom>
              <a:avLst/>
              <a:gdLst>
                <a:gd name="T0" fmla="*/ 2147483646 w 17"/>
                <a:gd name="T1" fmla="*/ 2147483646 h 107"/>
                <a:gd name="T2" fmla="*/ 2147483646 w 17"/>
                <a:gd name="T3" fmla="*/ 2147483646 h 107"/>
                <a:gd name="T4" fmla="*/ 2147483646 w 17"/>
                <a:gd name="T5" fmla="*/ 2147483646 h 107"/>
                <a:gd name="T6" fmla="*/ 2147483646 w 17"/>
                <a:gd name="T7" fmla="*/ 2147483646 h 107"/>
                <a:gd name="T8" fmla="*/ 0 w 17"/>
                <a:gd name="T9" fmla="*/ 0 h 107"/>
                <a:gd name="T10" fmla="*/ 0 w 17"/>
                <a:gd name="T11" fmla="*/ 2147483646 h 107"/>
                <a:gd name="T12" fmla="*/ 2147483646 w 17"/>
                <a:gd name="T13" fmla="*/ 2147483646 h 1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1" name="Freeform 34"/>
            <p:cNvSpPr>
              <a:spLocks/>
            </p:cNvSpPr>
            <p:nvPr/>
          </p:nvSpPr>
          <p:spPr bwMode="auto">
            <a:xfrm>
              <a:off x="7412038" y="2801938"/>
              <a:ext cx="1168400" cy="2251075"/>
            </a:xfrm>
            <a:custGeom>
              <a:avLst/>
              <a:gdLst>
                <a:gd name="T0" fmla="*/ 2147483646 w 294"/>
                <a:gd name="T1" fmla="*/ 2147483646 h 568"/>
                <a:gd name="T2" fmla="*/ 2147483646 w 294"/>
                <a:gd name="T3" fmla="*/ 2147483646 h 568"/>
                <a:gd name="T4" fmla="*/ 2147483646 w 294"/>
                <a:gd name="T5" fmla="*/ 2147483646 h 568"/>
                <a:gd name="T6" fmla="*/ 2147483646 w 294"/>
                <a:gd name="T7" fmla="*/ 2147483646 h 568"/>
                <a:gd name="T8" fmla="*/ 2147483646 w 294"/>
                <a:gd name="T9" fmla="*/ 2147483646 h 568"/>
                <a:gd name="T10" fmla="*/ 2147483646 w 294"/>
                <a:gd name="T11" fmla="*/ 2147483646 h 568"/>
                <a:gd name="T12" fmla="*/ 2147483646 w 294"/>
                <a:gd name="T13" fmla="*/ 0 h 568"/>
                <a:gd name="T14" fmla="*/ 2147483646 w 294"/>
                <a:gd name="T15" fmla="*/ 0 h 568"/>
                <a:gd name="T16" fmla="*/ 2147483646 w 294"/>
                <a:gd name="T17" fmla="*/ 2147483646 h 568"/>
                <a:gd name="T18" fmla="*/ 2147483646 w 294"/>
                <a:gd name="T19" fmla="*/ 2147483646 h 568"/>
                <a:gd name="T20" fmla="*/ 2147483646 w 294"/>
                <a:gd name="T21" fmla="*/ 2147483646 h 568"/>
                <a:gd name="T22" fmla="*/ 2147483646 w 294"/>
                <a:gd name="T23" fmla="*/ 2147483646 h 568"/>
                <a:gd name="T24" fmla="*/ 2147483646 w 294"/>
                <a:gd name="T25" fmla="*/ 2147483646 h 568"/>
                <a:gd name="T26" fmla="*/ 0 w 294"/>
                <a:gd name="T27" fmla="*/ 2147483646 h 568"/>
                <a:gd name="T28" fmla="*/ 2147483646 w 294"/>
                <a:gd name="T29" fmla="*/ 2147483646 h 568"/>
                <a:gd name="T30" fmla="*/ 2147483646 w 294"/>
                <a:gd name="T31" fmla="*/ 2147483646 h 5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2" name="Freeform 35"/>
            <p:cNvSpPr>
              <a:spLocks/>
            </p:cNvSpPr>
            <p:nvPr/>
          </p:nvSpPr>
          <p:spPr bwMode="auto">
            <a:xfrm>
              <a:off x="7494588" y="5664200"/>
              <a:ext cx="100013" cy="209550"/>
            </a:xfrm>
            <a:custGeom>
              <a:avLst/>
              <a:gdLst>
                <a:gd name="T0" fmla="*/ 0 w 25"/>
                <a:gd name="T1" fmla="*/ 0 h 53"/>
                <a:gd name="T2" fmla="*/ 2147483646 w 25"/>
                <a:gd name="T3" fmla="*/ 2147483646 h 53"/>
                <a:gd name="T4" fmla="*/ 2147483646 w 25"/>
                <a:gd name="T5" fmla="*/ 2147483646 h 53"/>
                <a:gd name="T6" fmla="*/ 0 w 25"/>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3" name="Freeform 36"/>
            <p:cNvSpPr>
              <a:spLocks/>
            </p:cNvSpPr>
            <p:nvPr/>
          </p:nvSpPr>
          <p:spPr bwMode="auto">
            <a:xfrm>
              <a:off x="7412038" y="5081588"/>
              <a:ext cx="114300" cy="558800"/>
            </a:xfrm>
            <a:custGeom>
              <a:avLst/>
              <a:gdLst>
                <a:gd name="T0" fmla="*/ 0 w 29"/>
                <a:gd name="T1" fmla="*/ 0 h 141"/>
                <a:gd name="T2" fmla="*/ 2147483646 w 29"/>
                <a:gd name="T3" fmla="*/ 2147483646 h 141"/>
                <a:gd name="T4" fmla="*/ 2147483646 w 29"/>
                <a:gd name="T5" fmla="*/ 2147483646 h 141"/>
                <a:gd name="T6" fmla="*/ 2147483646 w 29"/>
                <a:gd name="T7" fmla="*/ 2147483646 h 141"/>
                <a:gd name="T8" fmla="*/ 2147483646 w 29"/>
                <a:gd name="T9" fmla="*/ 2147483646 h 141"/>
                <a:gd name="T10" fmla="*/ 2147483646 w 29"/>
                <a:gd name="T11" fmla="*/ 2147483646 h 141"/>
                <a:gd name="T12" fmla="*/ 2147483646 w 29"/>
                <a:gd name="T13" fmla="*/ 2147483646 h 141"/>
                <a:gd name="T14" fmla="*/ 0 w 29"/>
                <a:gd name="T15" fmla="*/ 0 h 1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4" name="Freeform 37"/>
            <p:cNvSpPr>
              <a:spLocks/>
            </p:cNvSpPr>
            <p:nvPr/>
          </p:nvSpPr>
          <p:spPr bwMode="auto">
            <a:xfrm>
              <a:off x="7412038" y="4978400"/>
              <a:ext cx="31750" cy="188913"/>
            </a:xfrm>
            <a:custGeom>
              <a:avLst/>
              <a:gdLst>
                <a:gd name="T0" fmla="*/ 0 w 8"/>
                <a:gd name="T1" fmla="*/ 2147483646 h 48"/>
                <a:gd name="T2" fmla="*/ 2147483646 w 8"/>
                <a:gd name="T3" fmla="*/ 2147483646 h 48"/>
                <a:gd name="T4" fmla="*/ 2147483646 w 8"/>
                <a:gd name="T5" fmla="*/ 2147483646 h 48"/>
                <a:gd name="T6" fmla="*/ 2147483646 w 8"/>
                <a:gd name="T7" fmla="*/ 2147483646 h 48"/>
                <a:gd name="T8" fmla="*/ 0 w 8"/>
                <a:gd name="T9" fmla="*/ 0 h 48"/>
                <a:gd name="T10" fmla="*/ 0 w 8"/>
                <a:gd name="T11" fmla="*/ 2147483646 h 48"/>
                <a:gd name="T12" fmla="*/ 0 w 8"/>
                <a:gd name="T13" fmla="*/ 2147483646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5" name="Freeform 38"/>
            <p:cNvSpPr>
              <a:spLocks/>
            </p:cNvSpPr>
            <p:nvPr/>
          </p:nvSpPr>
          <p:spPr bwMode="auto">
            <a:xfrm>
              <a:off x="7439026" y="5434013"/>
              <a:ext cx="174625" cy="439738"/>
            </a:xfrm>
            <a:custGeom>
              <a:avLst/>
              <a:gdLst>
                <a:gd name="T0" fmla="*/ 2147483646 w 44"/>
                <a:gd name="T1" fmla="*/ 2147483646 h 111"/>
                <a:gd name="T2" fmla="*/ 0 w 44"/>
                <a:gd name="T3" fmla="*/ 0 h 111"/>
                <a:gd name="T4" fmla="*/ 2147483646 w 44"/>
                <a:gd name="T5" fmla="*/ 2147483646 h 111"/>
                <a:gd name="T6" fmla="*/ 2147483646 w 44"/>
                <a:gd name="T7" fmla="*/ 2147483646 h 111"/>
                <a:gd name="T8" fmla="*/ 2147483646 w 44"/>
                <a:gd name="T9" fmla="*/ 2147483646 h 111"/>
                <a:gd name="T10" fmla="*/ 2147483646 w 44"/>
                <a:gd name="T11" fmla="*/ 2147483646 h 111"/>
                <a:gd name="T12" fmla="*/ 2147483646 w 44"/>
                <a:gd name="T13" fmla="*/ 2147483646 h 111"/>
                <a:gd name="T14" fmla="*/ 2147483646 w 44"/>
                <a:gd name="T15" fmla="*/ 2147483646 h 1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62" name="Rectangle 61"/>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p:cNvSpPr>
            <a:spLocks noGrp="1"/>
          </p:cNvSpPr>
          <p:nvPr>
            <p:ph type="title"/>
          </p:nvPr>
        </p:nvSpPr>
        <p:spPr bwMode="auto">
          <a:xfrm>
            <a:off x="1944688" y="623888"/>
            <a:ext cx="6589712"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30" name="Text Placeholder 2"/>
          <p:cNvSpPr>
            <a:spLocks noGrp="1"/>
          </p:cNvSpPr>
          <p:nvPr>
            <p:ph type="body" idx="1"/>
          </p:nvPr>
        </p:nvSpPr>
        <p:spPr bwMode="auto">
          <a:xfrm>
            <a:off x="1943100" y="2133600"/>
            <a:ext cx="65913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7772400" y="6135688"/>
            <a:ext cx="766763" cy="369887"/>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endParaRPr lang="en-GB"/>
          </a:p>
        </p:txBody>
      </p:sp>
      <p:sp>
        <p:nvSpPr>
          <p:cNvPr id="5" name="Footer Placeholder 4"/>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bwMode="gray">
          <a:xfrm>
            <a:off x="511175" y="787400"/>
            <a:ext cx="585788" cy="365125"/>
          </a:xfrm>
          <a:prstGeom prst="rect">
            <a:avLst/>
          </a:prstGeom>
        </p:spPr>
        <p:txBody>
          <a:bodyPr vert="horz" lIns="91440" tIns="45720" rIns="91440" bIns="45720" rtlCol="0" anchor="ctr"/>
          <a:lstStyle>
            <a:lvl1pPr algn="r" eaLnBrk="1" fontAlgn="auto" hangingPunct="1">
              <a:spcBef>
                <a:spcPts val="0"/>
              </a:spcBef>
              <a:spcAft>
                <a:spcPts val="0"/>
              </a:spcAft>
              <a:defRPr sz="2000">
                <a:solidFill>
                  <a:srgbClr val="FEFFFF"/>
                </a:solidFill>
                <a:latin typeface="+mn-lt"/>
              </a:defRPr>
            </a:lvl1pPr>
          </a:lstStyle>
          <a:p>
            <a:pPr>
              <a:defRPr/>
            </a:pPr>
            <a:fld id="{9A6CAA74-CA9E-44AC-BC41-FE4B1B6EF8DA}"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4364" r:id="rId1"/>
    <p:sldLayoutId id="2147484365" r:id="rId2"/>
    <p:sldLayoutId id="2147484366" r:id="rId3"/>
    <p:sldLayoutId id="2147484367" r:id="rId4"/>
    <p:sldLayoutId id="2147484368" r:id="rId5"/>
    <p:sldLayoutId id="2147484369" r:id="rId6"/>
    <p:sldLayoutId id="2147484370" r:id="rId7"/>
    <p:sldLayoutId id="2147484371" r:id="rId8"/>
    <p:sldLayoutId id="2147484372" r:id="rId9"/>
    <p:sldLayoutId id="2147484373" r:id="rId10"/>
    <p:sldLayoutId id="2147484374" r:id="rId11"/>
    <p:sldLayoutId id="2147484375" r:id="rId12"/>
    <p:sldLayoutId id="2147484376" r:id="rId13"/>
    <p:sldLayoutId id="2147484377" r:id="rId14"/>
    <p:sldLayoutId id="2147484378" r:id="rId15"/>
    <p:sldLayoutId id="2147484379" r:id="rId16"/>
  </p:sldLayoutIdLst>
  <p:txStyles>
    <p:titleStyle>
      <a:lvl1pPr algn="l" defTabSz="457200" rtl="0" eaLnBrk="0" fontAlgn="base" hangingPunct="0">
        <a:spcBef>
          <a:spcPct val="0"/>
        </a:spcBef>
        <a:spcAft>
          <a:spcPct val="0"/>
        </a:spcAft>
        <a:defRPr sz="3600" kern="1200">
          <a:solidFill>
            <a:srgbClr val="3477B2"/>
          </a:solidFill>
          <a:latin typeface="+mj-lt"/>
          <a:ea typeface="+mj-ea"/>
          <a:cs typeface="+mj-cs"/>
        </a:defRPr>
      </a:lvl1pPr>
      <a:lvl2pPr algn="l" defTabSz="457200" rtl="0" eaLnBrk="0" fontAlgn="base" hangingPunct="0">
        <a:spcBef>
          <a:spcPct val="0"/>
        </a:spcBef>
        <a:spcAft>
          <a:spcPct val="0"/>
        </a:spcAft>
        <a:defRPr sz="3600">
          <a:solidFill>
            <a:srgbClr val="3477B2"/>
          </a:solidFill>
          <a:latin typeface="Century Gothic" panose="020B0502020202020204" pitchFamily="34" charset="0"/>
        </a:defRPr>
      </a:lvl2pPr>
      <a:lvl3pPr algn="l" defTabSz="457200" rtl="0" eaLnBrk="0" fontAlgn="base" hangingPunct="0">
        <a:spcBef>
          <a:spcPct val="0"/>
        </a:spcBef>
        <a:spcAft>
          <a:spcPct val="0"/>
        </a:spcAft>
        <a:defRPr sz="3600">
          <a:solidFill>
            <a:srgbClr val="3477B2"/>
          </a:solidFill>
          <a:latin typeface="Century Gothic" panose="020B0502020202020204" pitchFamily="34" charset="0"/>
        </a:defRPr>
      </a:lvl3pPr>
      <a:lvl4pPr algn="l" defTabSz="457200" rtl="0" eaLnBrk="0" fontAlgn="base" hangingPunct="0">
        <a:spcBef>
          <a:spcPct val="0"/>
        </a:spcBef>
        <a:spcAft>
          <a:spcPct val="0"/>
        </a:spcAft>
        <a:defRPr sz="3600">
          <a:solidFill>
            <a:srgbClr val="3477B2"/>
          </a:solidFill>
          <a:latin typeface="Century Gothic" panose="020B0502020202020204" pitchFamily="34" charset="0"/>
        </a:defRPr>
      </a:lvl4pPr>
      <a:lvl5pPr algn="l" defTabSz="457200" rtl="0" eaLnBrk="0" fontAlgn="base" hangingPunct="0">
        <a:spcBef>
          <a:spcPct val="0"/>
        </a:spcBef>
        <a:spcAft>
          <a:spcPct val="0"/>
        </a:spcAft>
        <a:defRPr sz="3600">
          <a:solidFill>
            <a:srgbClr val="3477B2"/>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0CAcQjRxqFQoTCPye_OnN1scCFUGC2wodF2sHqQ&amp;url=https%3A%2F%2Fwww.colourbox.com%2Fvector%2Fcartoon-female-teacher-standing-next-to-a-blackboard-vector-9783056&amp;bvm=bv.101800829,d.eXY&amp;psig=AFQjCNGFt6sgULeKmPKnFH8yADSaOD29sA&amp;ust=1441223423071926"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https://twitter.com/MortonTrentsid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943100" y="2514600"/>
            <a:ext cx="6599238" cy="2262188"/>
          </a:xfrm>
        </p:spPr>
        <p:txBody>
          <a:bodyPr rtlCol="0">
            <a:normAutofit fontScale="90000"/>
          </a:bodyPr>
          <a:lstStyle/>
          <a:p>
            <a:pPr eaLnBrk="1" fontAlgn="auto" hangingPunct="1">
              <a:spcAft>
                <a:spcPts val="0"/>
              </a:spcAft>
              <a:defRPr/>
            </a:pPr>
            <a:br>
              <a:rPr lang="en-GB" sz="6000" b="1" dirty="0">
                <a:solidFill>
                  <a:schemeClr val="accent2">
                    <a:lumMod val="75000"/>
                  </a:schemeClr>
                </a:solidFill>
                <a:latin typeface="Boring Boring" pitchFamily="2" charset="0"/>
              </a:rPr>
            </a:br>
            <a:br>
              <a:rPr lang="en-GB" sz="6000" b="1" dirty="0">
                <a:solidFill>
                  <a:schemeClr val="accent2">
                    <a:lumMod val="75000"/>
                  </a:schemeClr>
                </a:solidFill>
                <a:latin typeface="Boring Boring" pitchFamily="2" charset="0"/>
              </a:rPr>
            </a:br>
            <a:r>
              <a:rPr lang="en-GB" sz="7300" b="1" dirty="0">
                <a:solidFill>
                  <a:schemeClr val="accent2">
                    <a:lumMod val="75000"/>
                  </a:schemeClr>
                </a:solidFill>
                <a:latin typeface="Boring Boring" pitchFamily="2" charset="0"/>
              </a:rPr>
              <a:t>Welcome to Year  5!</a:t>
            </a:r>
            <a:br>
              <a:rPr lang="en-GB" sz="6000" b="1" dirty="0">
                <a:solidFill>
                  <a:schemeClr val="accent2">
                    <a:lumMod val="75000"/>
                  </a:schemeClr>
                </a:solidFill>
                <a:latin typeface="Boring Boring" pitchFamily="2" charset="0"/>
              </a:rPr>
            </a:br>
            <a:br>
              <a:rPr lang="en-GB" sz="6000" dirty="0">
                <a:solidFill>
                  <a:schemeClr val="accent2">
                    <a:lumMod val="75000"/>
                  </a:schemeClr>
                </a:solidFill>
              </a:rPr>
            </a:br>
            <a:r>
              <a:rPr lang="en-GB" sz="6000" dirty="0">
                <a:solidFill>
                  <a:schemeClr val="accent2">
                    <a:lumMod val="75000"/>
                  </a:schemeClr>
                </a:solidFill>
              </a:rPr>
              <a:t> </a:t>
            </a:r>
            <a:endParaRPr lang="en-GB" sz="6000" b="1" dirty="0">
              <a:solidFill>
                <a:schemeClr val="accent2">
                  <a:lumMod val="75000"/>
                </a:schemeClr>
              </a:solidFill>
              <a:latin typeface="Boring Boring" pitchFamily="2" charset="0"/>
            </a:endParaRPr>
          </a:p>
        </p:txBody>
      </p:sp>
      <p:pic>
        <p:nvPicPr>
          <p:cNvPr id="2048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4292600"/>
            <a:ext cx="2327275"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9366"/>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4362" y="333375"/>
            <a:ext cx="6809581" cy="1760538"/>
          </a:xfrm>
        </p:spPr>
        <p:txBody>
          <a:bodyPr rtlCol="0">
            <a:normAutofit/>
          </a:bodyPr>
          <a:lstStyle/>
          <a:p>
            <a:pPr algn="ctr" eaLnBrk="1" fontAlgn="auto" hangingPunct="1">
              <a:spcAft>
                <a:spcPts val="0"/>
              </a:spcAft>
              <a:defRPr/>
            </a:pPr>
            <a:r>
              <a:rPr lang="en-GB" sz="4000" b="1" dirty="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rPr>
              <a:t>The Restorative Approach</a:t>
            </a:r>
          </a:p>
        </p:txBody>
      </p:sp>
      <p:pic>
        <p:nvPicPr>
          <p:cNvPr id="3481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9970" y="1213644"/>
            <a:ext cx="7218363" cy="508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9088"/>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79512" y="1279221"/>
            <a:ext cx="4391025" cy="4324350"/>
          </a:xfrm>
          <a:prstGeom prst="rect">
            <a:avLst/>
          </a:prstGeom>
        </p:spPr>
      </p:pic>
      <p:sp>
        <p:nvSpPr>
          <p:cNvPr id="4" name="Title 3"/>
          <p:cNvSpPr>
            <a:spLocks noGrp="1"/>
          </p:cNvSpPr>
          <p:nvPr>
            <p:ph type="title"/>
          </p:nvPr>
        </p:nvSpPr>
        <p:spPr>
          <a:xfrm>
            <a:off x="3275856" y="217585"/>
            <a:ext cx="4176464" cy="1280890"/>
          </a:xfrm>
        </p:spPr>
        <p:txBody>
          <a:bodyPr/>
          <a:lstStyle/>
          <a:p>
            <a:r>
              <a:rPr lang="en-GB" sz="4000" b="1" dirty="0">
                <a:latin typeface="Tahoma" panose="020B0604030504040204" pitchFamily="34" charset="0"/>
                <a:ea typeface="Tahoma" panose="020B0604030504040204" pitchFamily="34" charset="0"/>
                <a:cs typeface="Tahoma" panose="020B0604030504040204" pitchFamily="34" charset="0"/>
              </a:rPr>
              <a:t>Traffic Lights</a:t>
            </a:r>
          </a:p>
        </p:txBody>
      </p:sp>
      <p:sp>
        <p:nvSpPr>
          <p:cNvPr id="7" name="Title 3"/>
          <p:cNvSpPr txBox="1">
            <a:spLocks/>
          </p:cNvSpPr>
          <p:nvPr/>
        </p:nvSpPr>
        <p:spPr bwMode="auto">
          <a:xfrm>
            <a:off x="5364088" y="1628800"/>
            <a:ext cx="4418615" cy="1280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600" kern="1200">
                <a:solidFill>
                  <a:srgbClr val="3477B2"/>
                </a:solidFill>
                <a:latin typeface="+mj-lt"/>
                <a:ea typeface="+mj-ea"/>
                <a:cs typeface="+mj-cs"/>
              </a:defRPr>
            </a:lvl1pPr>
            <a:lvl2pPr algn="l" defTabSz="457200" rtl="0" eaLnBrk="0" fontAlgn="base" hangingPunct="0">
              <a:spcBef>
                <a:spcPct val="0"/>
              </a:spcBef>
              <a:spcAft>
                <a:spcPct val="0"/>
              </a:spcAft>
              <a:defRPr sz="3600">
                <a:solidFill>
                  <a:srgbClr val="3477B2"/>
                </a:solidFill>
                <a:latin typeface="Century Gothic" panose="020B0502020202020204" pitchFamily="34" charset="0"/>
              </a:defRPr>
            </a:lvl2pPr>
            <a:lvl3pPr algn="l" defTabSz="457200" rtl="0" eaLnBrk="0" fontAlgn="base" hangingPunct="0">
              <a:spcBef>
                <a:spcPct val="0"/>
              </a:spcBef>
              <a:spcAft>
                <a:spcPct val="0"/>
              </a:spcAft>
              <a:defRPr sz="3600">
                <a:solidFill>
                  <a:srgbClr val="3477B2"/>
                </a:solidFill>
                <a:latin typeface="Century Gothic" panose="020B0502020202020204" pitchFamily="34" charset="0"/>
              </a:defRPr>
            </a:lvl3pPr>
            <a:lvl4pPr algn="l" defTabSz="457200" rtl="0" eaLnBrk="0" fontAlgn="base" hangingPunct="0">
              <a:spcBef>
                <a:spcPct val="0"/>
              </a:spcBef>
              <a:spcAft>
                <a:spcPct val="0"/>
              </a:spcAft>
              <a:defRPr sz="3600">
                <a:solidFill>
                  <a:srgbClr val="3477B2"/>
                </a:solidFill>
                <a:latin typeface="Century Gothic" panose="020B0502020202020204" pitchFamily="34" charset="0"/>
              </a:defRPr>
            </a:lvl4pPr>
            <a:lvl5pPr algn="l" defTabSz="457200" rtl="0" eaLnBrk="0" fontAlgn="base" hangingPunct="0">
              <a:spcBef>
                <a:spcPct val="0"/>
              </a:spcBef>
              <a:spcAft>
                <a:spcPct val="0"/>
              </a:spcAft>
              <a:defRPr sz="3600">
                <a:solidFill>
                  <a:srgbClr val="3477B2"/>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Green</a:t>
            </a:r>
          </a:p>
        </p:txBody>
      </p:sp>
      <p:pic>
        <p:nvPicPr>
          <p:cNvPr id="37891"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4392280"/>
            <a:ext cx="4889229" cy="2569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34588"/>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95536" y="1371212"/>
            <a:ext cx="5170847" cy="4104456"/>
          </a:xfrm>
          <a:prstGeom prst="rect">
            <a:avLst/>
          </a:prstGeom>
        </p:spPr>
      </p:pic>
      <p:sp>
        <p:nvSpPr>
          <p:cNvPr id="39938" name="Title 1"/>
          <p:cNvSpPr>
            <a:spLocks noGrp="1"/>
          </p:cNvSpPr>
          <p:nvPr>
            <p:ph type="title"/>
          </p:nvPr>
        </p:nvSpPr>
        <p:spPr>
          <a:xfrm>
            <a:off x="1944688" y="623888"/>
            <a:ext cx="6589712" cy="1281112"/>
          </a:xfrm>
        </p:spPr>
        <p:txBody>
          <a:bodyPr/>
          <a:lstStyle/>
          <a:p>
            <a:pPr algn="ctr" eaLnBrk="1" hangingPunct="1"/>
            <a:r>
              <a:rPr lang="en-GB" altLang="en-US" sz="4000" b="1" dirty="0">
                <a:latin typeface="Tahoma" panose="020B0604030504040204" pitchFamily="34" charset="0"/>
                <a:ea typeface="Tahoma" panose="020B0604030504040204" pitchFamily="34" charset="0"/>
                <a:cs typeface="Tahoma" panose="020B0604030504040204" pitchFamily="34" charset="0"/>
              </a:rPr>
              <a:t>Gold Star</a:t>
            </a:r>
            <a:br>
              <a:rPr lang="en-GB" altLang="en-US" dirty="0"/>
            </a:br>
            <a:br>
              <a:rPr lang="en-GB" altLang="en-US" dirty="0"/>
            </a:br>
            <a:endParaRPr lang="en-GB" altLang="en-US" dirty="0"/>
          </a:p>
        </p:txBody>
      </p:sp>
      <p:pic>
        <p:nvPicPr>
          <p:cNvPr id="39939"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27985" y="3440653"/>
            <a:ext cx="4725540" cy="3458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22075"/>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944688" y="623888"/>
            <a:ext cx="6589712" cy="1281112"/>
          </a:xfrm>
        </p:spPr>
        <p:txBody>
          <a:bodyPr/>
          <a:lstStyle/>
          <a:p>
            <a:pPr algn="ctr" eaLnBrk="1" hangingPunct="1"/>
            <a:r>
              <a:rPr lang="en-GB" altLang="en-US" sz="4000" b="1" dirty="0">
                <a:latin typeface="Tahoma" panose="020B0604030504040204" pitchFamily="34" charset="0"/>
                <a:ea typeface="Tahoma" panose="020B0604030504040204" pitchFamily="34" charset="0"/>
                <a:cs typeface="Tahoma" panose="020B0604030504040204" pitchFamily="34" charset="0"/>
              </a:rPr>
              <a:t>Amber</a:t>
            </a:r>
          </a:p>
        </p:txBody>
      </p:sp>
      <p:pic>
        <p:nvPicPr>
          <p:cNvPr id="2" name="Picture 1"/>
          <p:cNvPicPr>
            <a:picLocks noChangeAspect="1"/>
          </p:cNvPicPr>
          <p:nvPr/>
        </p:nvPicPr>
        <p:blipFill>
          <a:blip r:embed="rId3"/>
          <a:stretch>
            <a:fillRect/>
          </a:stretch>
        </p:blipFill>
        <p:spPr>
          <a:xfrm>
            <a:off x="537878" y="1264444"/>
            <a:ext cx="4701666" cy="4450432"/>
          </a:xfrm>
          <a:prstGeom prst="rect">
            <a:avLst/>
          </a:prstGeom>
        </p:spPr>
      </p:pic>
      <p:pic>
        <p:nvPicPr>
          <p:cNvPr id="41987"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53410" y="3861048"/>
            <a:ext cx="4090590" cy="287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9105"/>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944688" y="623888"/>
            <a:ext cx="6589712" cy="1281112"/>
          </a:xfrm>
        </p:spPr>
        <p:txBody>
          <a:bodyPr/>
          <a:lstStyle/>
          <a:p>
            <a:pPr algn="ctr" eaLnBrk="1" hangingPunct="1"/>
            <a:r>
              <a:rPr lang="en-GB" altLang="en-US" sz="4000" b="1" dirty="0">
                <a:latin typeface="Tahoma" panose="020B0604030504040204" pitchFamily="34" charset="0"/>
                <a:ea typeface="Tahoma" panose="020B0604030504040204" pitchFamily="34" charset="0"/>
                <a:cs typeface="Tahoma" panose="020B0604030504040204" pitchFamily="34" charset="0"/>
              </a:rPr>
              <a:t>Red</a:t>
            </a:r>
          </a:p>
        </p:txBody>
      </p:sp>
      <p:pic>
        <p:nvPicPr>
          <p:cNvPr id="2" name="Picture 1"/>
          <p:cNvPicPr>
            <a:picLocks noChangeAspect="1"/>
          </p:cNvPicPr>
          <p:nvPr/>
        </p:nvPicPr>
        <p:blipFill>
          <a:blip r:embed="rId3"/>
          <a:stretch>
            <a:fillRect/>
          </a:stretch>
        </p:blipFill>
        <p:spPr>
          <a:xfrm>
            <a:off x="611560" y="1264444"/>
            <a:ext cx="4324350" cy="4238625"/>
          </a:xfrm>
          <a:prstGeom prst="rect">
            <a:avLst/>
          </a:prstGeom>
        </p:spPr>
      </p:pic>
      <p:pic>
        <p:nvPicPr>
          <p:cNvPr id="44035"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75063" y="3854969"/>
            <a:ext cx="4468937" cy="3003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651320" y="1905000"/>
            <a:ext cx="2808312" cy="1015663"/>
          </a:xfrm>
          <a:prstGeom prst="rect">
            <a:avLst/>
          </a:prstGeom>
          <a:noFill/>
        </p:spPr>
        <p:txBody>
          <a:bodyPr wrap="square" rtlCol="0">
            <a:spAutoFit/>
          </a:bodyPr>
          <a:lstStyle/>
          <a:p>
            <a:pPr algn="ctr"/>
            <a:r>
              <a:rPr lang="en-GB" sz="2000" dirty="0"/>
              <a:t>You will be informed if you child has received a red</a:t>
            </a:r>
          </a:p>
        </p:txBody>
      </p:sp>
    </p:spTree>
  </p:cSld>
  <p:clrMapOvr>
    <a:masterClrMapping/>
  </p:clrMapOvr>
  <p:transition spd="slow" advTm="28605"/>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1488" y="116632"/>
            <a:ext cx="6400800" cy="1219200"/>
          </a:xfrm>
        </p:spPr>
        <p:txBody>
          <a:bodyPr rtlCol="0">
            <a:normAutofit/>
          </a:bodyPr>
          <a:lstStyle/>
          <a:p>
            <a:pPr algn="ctr" eaLnBrk="1" fontAlgn="auto" hangingPunct="1">
              <a:spcAft>
                <a:spcPts val="0"/>
              </a:spcAft>
              <a:defRPr/>
            </a:pPr>
            <a:r>
              <a:rPr lang="en-GB" sz="5400" b="1" dirty="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rPr>
              <a:t>Class Dojo</a:t>
            </a:r>
          </a:p>
        </p:txBody>
      </p:sp>
      <p:sp>
        <p:nvSpPr>
          <p:cNvPr id="3" name="Content Placeholder 2"/>
          <p:cNvSpPr>
            <a:spLocks noGrp="1"/>
          </p:cNvSpPr>
          <p:nvPr>
            <p:ph idx="1"/>
          </p:nvPr>
        </p:nvSpPr>
        <p:spPr>
          <a:xfrm>
            <a:off x="1258888" y="1125538"/>
            <a:ext cx="7366000" cy="4103687"/>
          </a:xfrm>
        </p:spPr>
        <p:txBody>
          <a:bodyPr rtlCol="0">
            <a:normAutofit/>
          </a:bodyPr>
          <a:lstStyle/>
          <a:p>
            <a:pPr marL="365125" indent="-255588" eaLnBrk="1" fontAlgn="auto" hangingPunct="1">
              <a:spcBef>
                <a:spcPts val="400"/>
              </a:spcBef>
              <a:spcAft>
                <a:spcPts val="0"/>
              </a:spcAft>
              <a:buClr>
                <a:srgbClr val="2DA2BF"/>
              </a:buClr>
              <a:buSzPct val="68000"/>
              <a:buFont typeface="Wingdings 3" panose="05040102010807070707" pitchFamily="18" charset="2"/>
              <a:buChar char=""/>
              <a:defRPr/>
            </a:pPr>
            <a:r>
              <a:rPr lang="en-GB" sz="2800" b="1" dirty="0">
                <a:solidFill>
                  <a:prstClr val="black"/>
                </a:solidFill>
                <a:latin typeface="Boring Boring" pitchFamily="2" charset="0"/>
              </a:rPr>
              <a:t>Class Dojo captures and generates data on behaviour individually and as a whole class.  We use the programme to give children positive behaviour feedback straight away that is visually fun</a:t>
            </a:r>
          </a:p>
          <a:p>
            <a:pPr marL="365125" indent="-255588" eaLnBrk="1" fontAlgn="auto" hangingPunct="1">
              <a:spcBef>
                <a:spcPts val="400"/>
              </a:spcBef>
              <a:spcAft>
                <a:spcPts val="0"/>
              </a:spcAft>
              <a:buClr>
                <a:srgbClr val="2DA2BF"/>
              </a:buClr>
              <a:buSzPct val="68000"/>
              <a:buFont typeface="Wingdings 3" panose="05040102010807070707" pitchFamily="18" charset="2"/>
              <a:buChar char=""/>
              <a:defRPr/>
            </a:pPr>
            <a:r>
              <a:rPr lang="en-GB" sz="2800" b="1" dirty="0">
                <a:solidFill>
                  <a:prstClr val="black"/>
                </a:solidFill>
                <a:latin typeface="Boring Boring" pitchFamily="2" charset="0"/>
              </a:rPr>
              <a:t>Your child will receive positive points.  When they reach 50 positive they will earn their positive point prize.</a:t>
            </a:r>
          </a:p>
          <a:p>
            <a:pPr marL="365125" indent="-255588" eaLnBrk="1" fontAlgn="auto" hangingPunct="1">
              <a:spcBef>
                <a:spcPts val="400"/>
              </a:spcBef>
              <a:spcAft>
                <a:spcPts val="0"/>
              </a:spcAft>
              <a:buClr>
                <a:srgbClr val="2DA2BF"/>
              </a:buClr>
              <a:buSzPct val="68000"/>
              <a:buFont typeface="Wingdings 3" panose="05040102010807070707" pitchFamily="18" charset="2"/>
              <a:buChar char=""/>
              <a:defRPr/>
            </a:pPr>
            <a:r>
              <a:rPr lang="en-GB" sz="2800" b="1" dirty="0">
                <a:solidFill>
                  <a:prstClr val="black"/>
                </a:solidFill>
                <a:latin typeface="Boring Boring" pitchFamily="2" charset="0"/>
              </a:rPr>
              <a:t>Each week the class with the most positive points will earn a whole class prize.</a:t>
            </a:r>
            <a:endParaRPr lang="en-GB" b="1" dirty="0">
              <a:solidFill>
                <a:prstClr val="black"/>
              </a:solidFill>
              <a:latin typeface="Lucida Sans Unicode"/>
            </a:endParaRPr>
          </a:p>
          <a:p>
            <a:pPr marL="365760" indent="-256032" eaLnBrk="1" fontAlgn="auto" hangingPunct="1">
              <a:spcAft>
                <a:spcPts val="0"/>
              </a:spcAft>
              <a:buFont typeface="Wingdings 3"/>
              <a:buChar char=""/>
              <a:defRPr/>
            </a:pPr>
            <a:endParaRPr lang="en-GB" sz="4000" b="1" dirty="0">
              <a:solidFill>
                <a:schemeClr val="tx1">
                  <a:lumMod val="75000"/>
                  <a:lumOff val="25000"/>
                </a:schemeClr>
              </a:solidFill>
              <a:latin typeface="Boring Boring" pitchFamily="2" charset="0"/>
            </a:endParaRPr>
          </a:p>
        </p:txBody>
      </p:sp>
      <p:pic>
        <p:nvPicPr>
          <p:cNvPr id="4608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5397500"/>
            <a:ext cx="6335712" cy="146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advTm="14567"/>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4025" y="88900"/>
            <a:ext cx="6400800" cy="1219200"/>
          </a:xfrm>
        </p:spPr>
        <p:txBody>
          <a:bodyPr rtlCol="0">
            <a:normAutofit/>
          </a:bodyPr>
          <a:lstStyle/>
          <a:p>
            <a:pPr algn="ctr" eaLnBrk="1" fontAlgn="auto" hangingPunct="1">
              <a:spcAft>
                <a:spcPts val="0"/>
              </a:spcAft>
              <a:defRPr/>
            </a:pPr>
            <a:r>
              <a:rPr lang="en-GB" sz="5400" b="1" dirty="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rPr>
              <a:t>Class Dojo</a:t>
            </a:r>
          </a:p>
        </p:txBody>
      </p:sp>
      <p:sp>
        <p:nvSpPr>
          <p:cNvPr id="3" name="Content Placeholder 2"/>
          <p:cNvSpPr>
            <a:spLocks noGrp="1"/>
          </p:cNvSpPr>
          <p:nvPr>
            <p:ph idx="1"/>
          </p:nvPr>
        </p:nvSpPr>
        <p:spPr>
          <a:xfrm>
            <a:off x="1241425" y="1052513"/>
            <a:ext cx="7366000" cy="4103687"/>
          </a:xfrm>
        </p:spPr>
        <p:txBody>
          <a:bodyPr rtlCol="0">
            <a:normAutofit/>
          </a:bodyPr>
          <a:lstStyle/>
          <a:p>
            <a:pPr marL="365125" indent="-255588" eaLnBrk="1" fontAlgn="auto" hangingPunct="1">
              <a:spcBef>
                <a:spcPts val="400"/>
              </a:spcBef>
              <a:spcAft>
                <a:spcPts val="0"/>
              </a:spcAft>
              <a:buClr>
                <a:srgbClr val="2DA2BF"/>
              </a:buClr>
              <a:buSzPct val="68000"/>
              <a:buFont typeface="Wingdings 3" panose="05040102010807070707" pitchFamily="18" charset="2"/>
              <a:buChar char=""/>
              <a:defRPr/>
            </a:pPr>
            <a:r>
              <a:rPr lang="en-GB" sz="2800" b="1" dirty="0">
                <a:solidFill>
                  <a:prstClr val="black"/>
                </a:solidFill>
                <a:latin typeface="Boring Boring" pitchFamily="2" charset="0"/>
              </a:rPr>
              <a:t>Dojos will be given for school values as well as other positives, for example:</a:t>
            </a:r>
          </a:p>
          <a:p>
            <a:pPr marL="365125" indent="-255588" eaLnBrk="1" fontAlgn="auto" hangingPunct="1">
              <a:spcBef>
                <a:spcPts val="400"/>
              </a:spcBef>
              <a:spcAft>
                <a:spcPts val="0"/>
              </a:spcAft>
              <a:buClr>
                <a:srgbClr val="2DA2BF"/>
              </a:buClr>
              <a:buSzPct val="68000"/>
              <a:buFont typeface="Wingdings 3" panose="05040102010807070707" pitchFamily="18" charset="2"/>
              <a:buChar char=""/>
              <a:defRPr/>
            </a:pPr>
            <a:endParaRPr lang="en-GB" sz="2800" b="1" dirty="0">
              <a:solidFill>
                <a:prstClr val="black"/>
              </a:solidFill>
              <a:latin typeface="Boring Boring" pitchFamily="2" charset="0"/>
            </a:endParaRPr>
          </a:p>
          <a:p>
            <a:pPr marL="365125" indent="-255588" eaLnBrk="1" fontAlgn="auto" hangingPunct="1">
              <a:spcBef>
                <a:spcPts val="400"/>
              </a:spcBef>
              <a:spcAft>
                <a:spcPts val="0"/>
              </a:spcAft>
              <a:buClr>
                <a:srgbClr val="2DA2BF"/>
              </a:buClr>
              <a:buSzPct val="68000"/>
              <a:buFont typeface="Wingdings 3" panose="05040102010807070707" pitchFamily="18" charset="2"/>
              <a:buChar char=""/>
              <a:defRPr/>
            </a:pPr>
            <a:endParaRPr lang="en-GB" b="1" dirty="0">
              <a:solidFill>
                <a:prstClr val="black"/>
              </a:solidFill>
              <a:latin typeface="Lucida Sans Unicode"/>
            </a:endParaRPr>
          </a:p>
          <a:p>
            <a:pPr marL="365760" indent="-256032" eaLnBrk="1" fontAlgn="auto" hangingPunct="1">
              <a:spcAft>
                <a:spcPts val="0"/>
              </a:spcAft>
              <a:buFont typeface="Wingdings 3"/>
              <a:buChar char=""/>
              <a:defRPr/>
            </a:pPr>
            <a:endParaRPr lang="en-GB" sz="4000" b="1" dirty="0">
              <a:solidFill>
                <a:schemeClr val="tx1">
                  <a:lumMod val="75000"/>
                  <a:lumOff val="25000"/>
                </a:schemeClr>
              </a:solidFill>
              <a:latin typeface="Boring Boring" pitchFamily="2" charset="0"/>
            </a:endParaRPr>
          </a:p>
          <a:p>
            <a:pPr marL="109728" indent="0" eaLnBrk="1" fontAlgn="auto" hangingPunct="1">
              <a:spcAft>
                <a:spcPts val="0"/>
              </a:spcAft>
              <a:buFont typeface="Wingdings 3" panose="05040102010807070707" pitchFamily="18" charset="2"/>
              <a:buNone/>
              <a:defRPr/>
            </a:pPr>
            <a:endParaRPr lang="en-GB" sz="4000" b="1" dirty="0">
              <a:solidFill>
                <a:schemeClr val="tx1">
                  <a:lumMod val="75000"/>
                  <a:lumOff val="25000"/>
                </a:schemeClr>
              </a:solidFill>
              <a:latin typeface="Boring Boring" pitchFamily="2" charset="0"/>
            </a:endParaRPr>
          </a:p>
        </p:txBody>
      </p:sp>
      <p:pic>
        <p:nvPicPr>
          <p:cNvPr id="481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2722" y="5538788"/>
            <a:ext cx="5040313" cy="116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133"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8174" y="2340768"/>
            <a:ext cx="5622925"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24425" y="3948113"/>
            <a:ext cx="4221163"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40072"/>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4688" y="623888"/>
            <a:ext cx="6589712" cy="1281112"/>
          </a:xfrm>
        </p:spPr>
        <p:txBody>
          <a:bodyPr rtlCol="0">
            <a:normAutofit/>
          </a:bodyPr>
          <a:lstStyle/>
          <a:p>
            <a:pPr eaLnBrk="1" fontAlgn="auto" hangingPunct="1">
              <a:spcAft>
                <a:spcPts val="0"/>
              </a:spcAft>
              <a:defRPr/>
            </a:pPr>
            <a:r>
              <a:rPr lang="en-GB" sz="5400" b="1" dirty="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rPr>
              <a:t>Homework</a:t>
            </a:r>
          </a:p>
        </p:txBody>
      </p:sp>
      <p:sp>
        <p:nvSpPr>
          <p:cNvPr id="50179" name="Content Placeholder 2"/>
          <p:cNvSpPr>
            <a:spLocks noGrp="1"/>
          </p:cNvSpPr>
          <p:nvPr>
            <p:ph idx="1"/>
          </p:nvPr>
        </p:nvSpPr>
        <p:spPr>
          <a:xfrm>
            <a:off x="1835150" y="1773238"/>
            <a:ext cx="6591300" cy="3095625"/>
          </a:xfrm>
        </p:spPr>
        <p:txBody>
          <a:bodyPr/>
          <a:lstStyle/>
          <a:p>
            <a:pPr eaLnBrk="1" hangingPunct="1"/>
            <a:endParaRPr lang="en-GB" altLang="en-US" sz="3200" b="1" dirty="0">
              <a:latin typeface="Boring Boring" pitchFamily="2" charset="0"/>
            </a:endParaRPr>
          </a:p>
          <a:p>
            <a:pPr eaLnBrk="1" hangingPunct="1"/>
            <a:endParaRPr lang="en-GB" altLang="en-US" dirty="0">
              <a:latin typeface="Boring Boring" pitchFamily="2" charset="0"/>
            </a:endParaRPr>
          </a:p>
          <a:p>
            <a:pPr eaLnBrk="1" hangingPunct="1"/>
            <a:endParaRPr lang="en-GB" altLang="en-US" dirty="0">
              <a:latin typeface="Boring Boring" pitchFamily="2" charset="0"/>
            </a:endParaRPr>
          </a:p>
        </p:txBody>
      </p:sp>
      <p:sp>
        <p:nvSpPr>
          <p:cNvPr id="5" name="Content Placeholder 2"/>
          <p:cNvSpPr txBox="1">
            <a:spLocks/>
          </p:cNvSpPr>
          <p:nvPr/>
        </p:nvSpPr>
        <p:spPr bwMode="auto">
          <a:xfrm>
            <a:off x="1835150" y="1628800"/>
            <a:ext cx="7129338"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eaLnBrk="1" hangingPunct="1"/>
            <a:r>
              <a:rPr lang="en-GB" altLang="en-US" sz="3200" b="1" dirty="0">
                <a:latin typeface="Boring Boring" pitchFamily="2" charset="0"/>
              </a:rPr>
              <a:t>Given out on Friday, expected back on following Wednesday.</a:t>
            </a:r>
          </a:p>
          <a:p>
            <a:pPr eaLnBrk="1" hangingPunct="1"/>
            <a:r>
              <a:rPr lang="en-GB" altLang="en-US" sz="3200" b="1" dirty="0">
                <a:latin typeface="Boring Boring" pitchFamily="2" charset="0"/>
              </a:rPr>
              <a:t>Spelling lists available on website class page are for information only</a:t>
            </a:r>
          </a:p>
          <a:p>
            <a:pPr eaLnBrk="1" hangingPunct="1"/>
            <a:r>
              <a:rPr lang="en-GB" altLang="en-US" sz="3200" b="1" dirty="0">
                <a:latin typeface="Boring Boring" pitchFamily="2" charset="0"/>
              </a:rPr>
              <a:t>Reading</a:t>
            </a:r>
          </a:p>
          <a:p>
            <a:pPr eaLnBrk="1" hangingPunct="1"/>
            <a:r>
              <a:rPr lang="en-GB" altLang="en-US" sz="3200" b="1" dirty="0">
                <a:latin typeface="Boring Boring" pitchFamily="2" charset="0"/>
              </a:rPr>
              <a:t>Personal spellings</a:t>
            </a:r>
          </a:p>
          <a:p>
            <a:pPr eaLnBrk="1" hangingPunct="1"/>
            <a:r>
              <a:rPr lang="en-GB" altLang="en-US" sz="3200" b="1" dirty="0">
                <a:latin typeface="Boring Boring" pitchFamily="2" charset="0"/>
              </a:rPr>
              <a:t>Times Tables</a:t>
            </a:r>
          </a:p>
          <a:p>
            <a:pPr eaLnBrk="1" hangingPunct="1"/>
            <a:endParaRPr lang="en-GB" altLang="en-US" dirty="0">
              <a:latin typeface="Boring Boring" pitchFamily="2" charset="0"/>
            </a:endParaRPr>
          </a:p>
          <a:p>
            <a:pPr eaLnBrk="1" hangingPunct="1"/>
            <a:endParaRPr lang="en-GB" altLang="en-US" dirty="0">
              <a:latin typeface="Boring Boring" pitchFamily="2" charset="0"/>
            </a:endParaRPr>
          </a:p>
        </p:txBody>
      </p:sp>
    </p:spTree>
  </p:cSld>
  <p:clrMapOvr>
    <a:masterClrMapping/>
  </p:clrMapOvr>
  <p:transition spd="slow" advTm="26602"/>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1547813" y="404813"/>
            <a:ext cx="741045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2pPr>
            <a:lvl3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3pPr>
            <a:lvl4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4pPr>
            <a:lvl5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5pPr>
            <a:lvl6pPr marL="457200" algn="l" rtl="0" fontAlgn="base">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6pPr>
            <a:lvl7pPr marL="914400" algn="l" rtl="0" fontAlgn="base">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7pPr>
            <a:lvl8pPr marL="1371600" algn="l" rtl="0" fontAlgn="base">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8pPr>
            <a:lvl9pPr marL="1828800" algn="l" rtl="0" fontAlgn="base">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9pPr>
          </a:lstStyle>
          <a:p>
            <a:pPr eaLnBrk="1" hangingPunct="1">
              <a:defRPr/>
            </a:pPr>
            <a:r>
              <a:rPr lang="en-GB" sz="2800" b="1" dirty="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rPr>
              <a:t>Accelerated Reader – Home Connect</a:t>
            </a:r>
            <a:endParaRPr lang="en-GB" sz="4000" b="1" dirty="0">
              <a:solidFill>
                <a:schemeClr val="bg2">
                  <a:lumMod val="50000"/>
                </a:schemeClr>
              </a:solidFill>
              <a:latin typeface="Boring Boring" pitchFamily="2" charset="0"/>
            </a:endParaRPr>
          </a:p>
        </p:txBody>
      </p:sp>
      <p:sp>
        <p:nvSpPr>
          <p:cNvPr id="7" name="Subtitle 2"/>
          <p:cNvSpPr txBox="1">
            <a:spLocks/>
          </p:cNvSpPr>
          <p:nvPr/>
        </p:nvSpPr>
        <p:spPr bwMode="auto">
          <a:xfrm>
            <a:off x="1692275" y="1844675"/>
            <a:ext cx="7339013" cy="4897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70000"/>
              <a:buFont typeface="Wingdings" pitchFamily="2" charset="2"/>
              <a:buChar char="l"/>
              <a:defRPr sz="2800">
                <a:solidFill>
                  <a:schemeClr val="tx1"/>
                </a:solidFill>
                <a:effectLst>
                  <a:outerShdw blurRad="38100" dist="38100" dir="2700000" algn="tl">
                    <a:srgbClr val="C0C0C0"/>
                  </a:outerShdw>
                </a:effectLst>
                <a:latin typeface="+mn-lt"/>
                <a:cs typeface="+mn-cs"/>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C0C0C0"/>
                  </a:outerShdw>
                </a:effectLst>
                <a:latin typeface="+mn-lt"/>
                <a:cs typeface="+mn-cs"/>
              </a:defRPr>
            </a:lvl3pPr>
            <a:lvl4pPr marL="1600200" indent="-228600" algn="l" rtl="0" eaLnBrk="0" fontAlgn="base" hangingPunct="0">
              <a:spcBef>
                <a:spcPct val="20000"/>
              </a:spcBef>
              <a:spcAft>
                <a:spcPct val="0"/>
              </a:spcAft>
              <a:buClr>
                <a:schemeClr val="folHlink"/>
              </a:buClr>
              <a:buSzPct val="70000"/>
              <a:buFont typeface="Wingdings" pitchFamily="2" charset="2"/>
              <a:buChar char="l"/>
              <a:defRPr sz="2000">
                <a:solidFill>
                  <a:schemeClr val="tx1"/>
                </a:solidFill>
                <a:effectLst>
                  <a:outerShdw blurRad="38100" dist="38100" dir="2700000" algn="tl">
                    <a:srgbClr val="C0C0C0"/>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9pPr>
          </a:lstStyle>
          <a:p>
            <a:pPr eaLnBrk="1" hangingPunct="1">
              <a:lnSpc>
                <a:spcPct val="80000"/>
              </a:lnSpc>
              <a:defRPr/>
            </a:pPr>
            <a:r>
              <a:rPr lang="en-GB" sz="2800" b="1" dirty="0">
                <a:latin typeface="Boring Boring" pitchFamily="2" charset="0"/>
              </a:rPr>
              <a:t>Enables parents to track their child’s overall progress from home.  There is also access to AR Book Finder which helps you find books of interest and at the right level.  </a:t>
            </a:r>
          </a:p>
          <a:p>
            <a:pPr marL="0" indent="0" eaLnBrk="1" hangingPunct="1">
              <a:lnSpc>
                <a:spcPct val="80000"/>
              </a:lnSpc>
              <a:buNone/>
              <a:defRPr/>
            </a:pPr>
            <a:endParaRPr lang="en-GB" sz="2800" b="1" dirty="0">
              <a:latin typeface="Boring Boring" pitchFamily="2" charset="0"/>
            </a:endParaRPr>
          </a:p>
          <a:p>
            <a:pPr eaLnBrk="1" hangingPunct="1">
              <a:lnSpc>
                <a:spcPct val="80000"/>
              </a:lnSpc>
              <a:defRPr/>
            </a:pPr>
            <a:r>
              <a:rPr lang="en-GB" sz="2800" b="1" dirty="0">
                <a:latin typeface="Boring Boring" pitchFamily="2" charset="0"/>
              </a:rPr>
              <a:t>You can also check the levels of the books your child is reading at home and whether they are part of the reading scheme.</a:t>
            </a:r>
          </a:p>
          <a:p>
            <a:pPr eaLnBrk="1" hangingPunct="1">
              <a:lnSpc>
                <a:spcPct val="80000"/>
              </a:lnSpc>
              <a:defRPr/>
            </a:pPr>
            <a:endParaRPr lang="en-GB" sz="2800" b="1" dirty="0">
              <a:latin typeface="Boring Boring" pitchFamily="2" charset="0"/>
            </a:endParaRPr>
          </a:p>
          <a:p>
            <a:pPr eaLnBrk="1" hangingPunct="1">
              <a:lnSpc>
                <a:spcPct val="80000"/>
              </a:lnSpc>
              <a:defRPr/>
            </a:pPr>
            <a:r>
              <a:rPr lang="en-GB" sz="2800" b="1" dirty="0">
                <a:latin typeface="Boring Boring" pitchFamily="2" charset="0"/>
              </a:rPr>
              <a:t>Please ask your class teacher for how to set this up, if you haven’t already. </a:t>
            </a:r>
          </a:p>
          <a:p>
            <a:pPr marL="0" indent="0" eaLnBrk="1" hangingPunct="1">
              <a:lnSpc>
                <a:spcPct val="80000"/>
              </a:lnSpc>
              <a:buFont typeface="Wingdings" pitchFamily="2" charset="2"/>
              <a:buNone/>
              <a:defRPr/>
            </a:pPr>
            <a:endParaRPr lang="en-GB" sz="2400" b="1" dirty="0">
              <a:latin typeface="Boring Boring" pitchFamily="2" charset="0"/>
            </a:endParaRPr>
          </a:p>
          <a:p>
            <a:pPr eaLnBrk="1" hangingPunct="1">
              <a:lnSpc>
                <a:spcPct val="80000"/>
              </a:lnSpc>
              <a:defRPr/>
            </a:pPr>
            <a:endParaRPr lang="en-GB" sz="2300" dirty="0"/>
          </a:p>
        </p:txBody>
      </p:sp>
    </p:spTree>
  </p:cSld>
  <p:clrMapOvr>
    <a:masterClrMapping/>
  </p:clrMapOvr>
  <p:transition spd="slow" advTm="18134"/>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1413" y="0"/>
            <a:ext cx="6400800" cy="1219200"/>
          </a:xfrm>
        </p:spPr>
        <p:txBody>
          <a:bodyPr rtlCol="0">
            <a:normAutofit/>
          </a:bodyPr>
          <a:lstStyle/>
          <a:p>
            <a:pPr eaLnBrk="1" fontAlgn="auto" hangingPunct="1">
              <a:spcAft>
                <a:spcPts val="0"/>
              </a:spcAft>
              <a:defRPr/>
            </a:pPr>
            <a:r>
              <a:rPr lang="en-GB" sz="6000" b="1" dirty="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rPr>
              <a:t>Reading</a:t>
            </a:r>
          </a:p>
        </p:txBody>
      </p:sp>
      <p:sp>
        <p:nvSpPr>
          <p:cNvPr id="54275" name="Content Placeholder 2"/>
          <p:cNvSpPr>
            <a:spLocks noGrp="1"/>
          </p:cNvSpPr>
          <p:nvPr>
            <p:ph idx="1"/>
          </p:nvPr>
        </p:nvSpPr>
        <p:spPr>
          <a:xfrm>
            <a:off x="1547813" y="1125538"/>
            <a:ext cx="7416800" cy="5399087"/>
          </a:xfrm>
        </p:spPr>
        <p:txBody>
          <a:bodyPr/>
          <a:lstStyle/>
          <a:p>
            <a:pPr eaLnBrk="1" hangingPunct="1"/>
            <a:r>
              <a:rPr lang="en-GB" altLang="en-US" sz="2800" b="1">
                <a:latin typeface="Boring Boring" pitchFamily="2" charset="0"/>
              </a:rPr>
              <a:t>Reading books </a:t>
            </a:r>
            <a:r>
              <a:rPr lang="en-GB" altLang="en-US" sz="2800">
                <a:latin typeface="Boring Boring" pitchFamily="2" charset="0"/>
              </a:rPr>
              <a:t>– we expect all children to have a reading book in school every day.  There will be regular opportunities for changing these depending on the reading level of the children. </a:t>
            </a:r>
          </a:p>
          <a:p>
            <a:pPr eaLnBrk="1" hangingPunct="1"/>
            <a:r>
              <a:rPr lang="en-GB" altLang="en-US" sz="2800" b="1">
                <a:latin typeface="Boring Boring" pitchFamily="2" charset="0"/>
              </a:rPr>
              <a:t>Reading records </a:t>
            </a:r>
            <a:r>
              <a:rPr lang="en-GB" altLang="en-US" sz="2800">
                <a:latin typeface="Boring Boring" pitchFamily="2" charset="0"/>
              </a:rPr>
              <a:t>– these are primarily for you to record the reading your child does </a:t>
            </a:r>
            <a:r>
              <a:rPr lang="en-GB" altLang="en-US" sz="2800" b="1">
                <a:latin typeface="Boring Boring" pitchFamily="2" charset="0"/>
              </a:rPr>
              <a:t>at home.  </a:t>
            </a:r>
            <a:r>
              <a:rPr lang="en-GB" altLang="en-US" sz="2800">
                <a:latin typeface="Boring Boring" pitchFamily="2" charset="0"/>
              </a:rPr>
              <a:t>We may record information about school reading if we would like you to focus on something but otherwise we will write in to say they have changed their reading book or read with an adult </a:t>
            </a:r>
            <a:r>
              <a:rPr lang="en-GB" altLang="en-US" sz="2800" b="1">
                <a:latin typeface="Boring Boring" pitchFamily="2" charset="0"/>
              </a:rPr>
              <a:t>outside </a:t>
            </a:r>
            <a:r>
              <a:rPr lang="en-GB" altLang="en-US" sz="2800">
                <a:latin typeface="Boring Boring" pitchFamily="2" charset="0"/>
              </a:rPr>
              <a:t>of the class reading lessons.</a:t>
            </a:r>
            <a:endParaRPr lang="en-GB" altLang="en-US" sz="2800" b="1">
              <a:latin typeface="Boring Boring" pitchFamily="2" charset="0"/>
            </a:endParaRPr>
          </a:p>
          <a:p>
            <a:pPr eaLnBrk="1" hangingPunct="1"/>
            <a:endParaRPr lang="en-GB" altLang="en-US" sz="2800"/>
          </a:p>
        </p:txBody>
      </p:sp>
    </p:spTree>
  </p:cSld>
  <p:clrMapOvr>
    <a:masterClrMapping/>
  </p:clrMapOvr>
  <p:transition spd="slow" advTm="17063"/>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944688" y="623888"/>
            <a:ext cx="6589712" cy="1281112"/>
          </a:xfrm>
        </p:spPr>
        <p:txBody>
          <a:bodyPr/>
          <a:lstStyle/>
          <a:p>
            <a:pPr eaLnBrk="1" hangingPunct="1"/>
            <a:r>
              <a:rPr lang="en-GB" altLang="en-US" sz="6600" b="1" dirty="0">
                <a:latin typeface="Boring Boring" pitchFamily="2" charset="0"/>
              </a:rPr>
              <a:t>The Year 5 Team</a:t>
            </a:r>
          </a:p>
        </p:txBody>
      </p:sp>
      <p:sp>
        <p:nvSpPr>
          <p:cNvPr id="22531" name="Rectangle 3"/>
          <p:cNvSpPr>
            <a:spLocks noGrp="1" noChangeArrowheads="1"/>
          </p:cNvSpPr>
          <p:nvPr>
            <p:ph idx="1"/>
          </p:nvPr>
        </p:nvSpPr>
        <p:spPr>
          <a:xfrm>
            <a:off x="2295525" y="2276475"/>
            <a:ext cx="6591300" cy="3778250"/>
          </a:xfrm>
        </p:spPr>
        <p:txBody>
          <a:bodyPr/>
          <a:lstStyle/>
          <a:p>
            <a:pPr marL="0" indent="0" eaLnBrk="1" hangingPunct="1">
              <a:buNone/>
            </a:pPr>
            <a:r>
              <a:rPr lang="en-GB" altLang="en-US" sz="4400" b="1" dirty="0">
                <a:latin typeface="Boring Joined" pitchFamily="2" charset="0"/>
              </a:rPr>
              <a:t>Mrs Stiff </a:t>
            </a:r>
          </a:p>
          <a:p>
            <a:pPr marL="0" indent="0" eaLnBrk="1" hangingPunct="1">
              <a:buNone/>
            </a:pPr>
            <a:r>
              <a:rPr lang="en-GB" altLang="en-US" sz="4400" b="1" dirty="0">
                <a:latin typeface="Boring Joined" pitchFamily="2" charset="0"/>
              </a:rPr>
              <a:t>Mrs Bradshaw</a:t>
            </a:r>
          </a:p>
          <a:p>
            <a:pPr marL="0" indent="0" eaLnBrk="1" hangingPunct="1">
              <a:buNone/>
            </a:pPr>
            <a:r>
              <a:rPr lang="en-GB" altLang="en-US" sz="4400" b="1" dirty="0">
                <a:latin typeface="Boring Joined" pitchFamily="2" charset="0"/>
              </a:rPr>
              <a:t>Mrs Bainborough</a:t>
            </a:r>
          </a:p>
          <a:p>
            <a:pPr marL="0" indent="0" eaLnBrk="1" hangingPunct="1">
              <a:buNone/>
            </a:pPr>
            <a:r>
              <a:rPr lang="en-GB" altLang="en-US" sz="4400" b="1" dirty="0">
                <a:latin typeface="Boring Joined" pitchFamily="2" charset="0"/>
              </a:rPr>
              <a:t>Mrs Gardner</a:t>
            </a:r>
          </a:p>
          <a:p>
            <a:pPr marL="0" indent="0" eaLnBrk="1" hangingPunct="1">
              <a:buFont typeface="Wingdings" panose="05000000000000000000" pitchFamily="2" charset="2"/>
              <a:buNone/>
            </a:pPr>
            <a:endParaRPr lang="en-GB" altLang="en-US" dirty="0"/>
          </a:p>
        </p:txBody>
      </p:sp>
      <p:sp>
        <p:nvSpPr>
          <p:cNvPr id="22532" name="AutoShape 7" descr="https://www.colourbox.com/preview/9783056-cartoon-female-teacher-standing-next-to-a-blackboard.jpg">
            <a:hlinkClick r:id="rId3"/>
          </p:cNvPr>
          <p:cNvSpPr>
            <a:spLocks noChangeAspect="1" noChangeArrowheads="1"/>
          </p:cNvSpPr>
          <p:nvPr/>
        </p:nvSpPr>
        <p:spPr bwMode="auto">
          <a:xfrm>
            <a:off x="155575" y="-1951038"/>
            <a:ext cx="4067175" cy="4076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endParaRPr lang="en-US" altLang="en-US">
              <a:solidFill>
                <a:schemeClr val="tx1"/>
              </a:solidFill>
              <a:latin typeface="Arial" panose="020B0604020202020204" pitchFamily="34" charset="0"/>
              <a:cs typeface="Arial" panose="020B0604020202020204" pitchFamily="34" charset="0"/>
            </a:endParaRPr>
          </a:p>
        </p:txBody>
      </p:sp>
      <p:pic>
        <p:nvPicPr>
          <p:cNvPr id="22533"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1175" y="3328988"/>
            <a:ext cx="3524250" cy="3529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advTm="14087"/>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2555875" y="260350"/>
            <a:ext cx="6348413" cy="132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2pPr>
            <a:lvl3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3pPr>
            <a:lvl4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4pPr>
            <a:lvl5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5pPr>
            <a:lvl6pPr marL="457200" algn="l" rtl="0" fontAlgn="base">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6pPr>
            <a:lvl7pPr marL="914400" algn="l" rtl="0" fontAlgn="base">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7pPr>
            <a:lvl8pPr marL="1371600" algn="l" rtl="0" fontAlgn="base">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8pPr>
            <a:lvl9pPr marL="1828800" algn="l" rtl="0" fontAlgn="base">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9pPr>
          </a:lstStyle>
          <a:p>
            <a:pPr eaLnBrk="1" hangingPunct="1">
              <a:defRPr/>
            </a:pPr>
            <a:r>
              <a:rPr lang="en-GB" altLang="en-US" sz="6600" b="1" kern="0" dirty="0">
                <a:solidFill>
                  <a:schemeClr val="bg2">
                    <a:lumMod val="50000"/>
                  </a:schemeClr>
                </a:solidFill>
                <a:latin typeface="Boring Boring" pitchFamily="2" charset="0"/>
              </a:rPr>
              <a:t>Keeping in touch</a:t>
            </a:r>
          </a:p>
        </p:txBody>
      </p:sp>
      <p:sp>
        <p:nvSpPr>
          <p:cNvPr id="7" name="Content Placeholder 2"/>
          <p:cNvSpPr txBox="1">
            <a:spLocks/>
          </p:cNvSpPr>
          <p:nvPr/>
        </p:nvSpPr>
        <p:spPr bwMode="auto">
          <a:xfrm>
            <a:off x="1139825" y="1383002"/>
            <a:ext cx="8004175" cy="551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70000"/>
              <a:buFont typeface="Wingdings" panose="05000000000000000000" pitchFamily="2" charset="2"/>
              <a:buChar char="l"/>
              <a:defRPr sz="2800">
                <a:solidFill>
                  <a:schemeClr val="tx1"/>
                </a:solidFill>
                <a:effectLst>
                  <a:outerShdw blurRad="38100" dist="38100" dir="2700000" algn="tl">
                    <a:srgbClr val="C0C0C0"/>
                  </a:outerShdw>
                </a:effectLst>
                <a:latin typeface="+mn-lt"/>
                <a:cs typeface="+mn-cs"/>
              </a:defRPr>
            </a:lvl2pPr>
            <a:lvl3pPr marL="1143000" indent="-228600" algn="l" rtl="0" eaLnBrk="0" fontAlgn="base" hangingPunct="0">
              <a:spcBef>
                <a:spcPct val="20000"/>
              </a:spcBef>
              <a:spcAft>
                <a:spcPct val="0"/>
              </a:spcAft>
              <a:buClr>
                <a:schemeClr val="hlink"/>
              </a:buClr>
              <a:buSzPct val="70000"/>
              <a:buFont typeface="Wingdings" panose="05000000000000000000" pitchFamily="2" charset="2"/>
              <a:buChar char="n"/>
              <a:defRPr sz="2400">
                <a:solidFill>
                  <a:schemeClr val="tx1"/>
                </a:solidFill>
                <a:effectLst>
                  <a:outerShdw blurRad="38100" dist="38100" dir="2700000" algn="tl">
                    <a:srgbClr val="C0C0C0"/>
                  </a:outerShdw>
                </a:effectLst>
                <a:latin typeface="+mn-lt"/>
                <a:cs typeface="+mn-cs"/>
              </a:defRPr>
            </a:lvl3pPr>
            <a:lvl4pPr marL="1600200" indent="-228600" algn="l" rtl="0" eaLnBrk="0" fontAlgn="base" hangingPunct="0">
              <a:spcBef>
                <a:spcPct val="20000"/>
              </a:spcBef>
              <a:spcAft>
                <a:spcPct val="0"/>
              </a:spcAft>
              <a:buClr>
                <a:schemeClr val="folHlink"/>
              </a:buClr>
              <a:buSzPct val="70000"/>
              <a:buFont typeface="Wingdings" panose="05000000000000000000" pitchFamily="2" charset="2"/>
              <a:buChar char="l"/>
              <a:defRPr sz="2000">
                <a:solidFill>
                  <a:schemeClr val="tx1"/>
                </a:solidFill>
                <a:effectLst>
                  <a:outerShdw blurRad="38100" dist="38100" dir="2700000" algn="tl">
                    <a:srgbClr val="C0C0C0"/>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C0C0C0"/>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9pPr>
          </a:lstStyle>
          <a:p>
            <a:pPr eaLnBrk="1" fontAlgn="auto" hangingPunct="1">
              <a:spcAft>
                <a:spcPts val="0"/>
              </a:spcAft>
              <a:buFont typeface="Wingdings 3" charset="2"/>
              <a:buChar char=""/>
              <a:defRPr/>
            </a:pPr>
            <a:r>
              <a:rPr lang="en-GB" sz="3600" b="1" kern="0" dirty="0">
                <a:solidFill>
                  <a:schemeClr val="tx1">
                    <a:lumMod val="75000"/>
                    <a:lumOff val="25000"/>
                  </a:schemeClr>
                </a:solidFill>
                <a:latin typeface="Boring Boring" pitchFamily="2" charset="0"/>
              </a:rPr>
              <a:t>School Website information including school calendar and latest news.</a:t>
            </a:r>
          </a:p>
          <a:p>
            <a:pPr eaLnBrk="1" fontAlgn="auto" hangingPunct="1">
              <a:spcAft>
                <a:spcPts val="0"/>
              </a:spcAft>
              <a:buFont typeface="Wingdings 3" charset="2"/>
              <a:buChar char=""/>
              <a:defRPr/>
            </a:pPr>
            <a:r>
              <a:rPr lang="en-GB" sz="3600" b="1" kern="0" dirty="0">
                <a:solidFill>
                  <a:schemeClr val="tx1">
                    <a:lumMod val="75000"/>
                    <a:lumOff val="25000"/>
                  </a:schemeClr>
                </a:solidFill>
                <a:latin typeface="Boring Boring" pitchFamily="2" charset="0"/>
              </a:rPr>
              <a:t>Class Pages for information about your child’s class</a:t>
            </a:r>
          </a:p>
          <a:p>
            <a:pPr eaLnBrk="1" fontAlgn="auto" hangingPunct="1">
              <a:spcAft>
                <a:spcPts val="0"/>
              </a:spcAft>
              <a:buFont typeface="Wingdings 3" charset="2"/>
              <a:buChar char=""/>
              <a:defRPr/>
            </a:pPr>
            <a:r>
              <a:rPr lang="en-GB" sz="3600" b="1" kern="0" dirty="0" err="1">
                <a:solidFill>
                  <a:schemeClr val="tx1">
                    <a:lumMod val="75000"/>
                    <a:lumOff val="25000"/>
                  </a:schemeClr>
                </a:solidFill>
                <a:latin typeface="Boring Boring" pitchFamily="2" charset="0"/>
              </a:rPr>
              <a:t>TheSchoolApp</a:t>
            </a:r>
            <a:endParaRPr lang="en-GB" sz="3600" b="1" kern="0" dirty="0">
              <a:solidFill>
                <a:schemeClr val="tx1">
                  <a:lumMod val="75000"/>
                  <a:lumOff val="25000"/>
                </a:schemeClr>
              </a:solidFill>
              <a:latin typeface="Boring Boring" pitchFamily="2" charset="0"/>
            </a:endParaRPr>
          </a:p>
          <a:p>
            <a:pPr eaLnBrk="1" fontAlgn="auto" hangingPunct="1">
              <a:spcAft>
                <a:spcPts val="0"/>
              </a:spcAft>
              <a:buFont typeface="Wingdings 3" charset="2"/>
              <a:buChar char=""/>
              <a:defRPr/>
            </a:pPr>
            <a:r>
              <a:rPr lang="en-GB" sz="3600" b="1" kern="0" dirty="0">
                <a:solidFill>
                  <a:schemeClr val="tx1">
                    <a:lumMod val="75000"/>
                    <a:lumOff val="25000"/>
                  </a:schemeClr>
                </a:solidFill>
                <a:latin typeface="Boring Boring" pitchFamily="2" charset="0"/>
              </a:rPr>
              <a:t>School Twitter and Facebook – links on the website homepage. </a:t>
            </a:r>
          </a:p>
          <a:p>
            <a:pPr marL="0" indent="0" algn="ctr" eaLnBrk="1" fontAlgn="auto" hangingPunct="1">
              <a:spcAft>
                <a:spcPts val="0"/>
              </a:spcAft>
              <a:buFont typeface="Wingdings" panose="05000000000000000000" pitchFamily="2" charset="2"/>
              <a:buNone/>
              <a:defRPr/>
            </a:pPr>
            <a:r>
              <a:rPr lang="en-GB" sz="3600" b="1" u="sng" kern="0" dirty="0">
                <a:solidFill>
                  <a:schemeClr val="bg2">
                    <a:lumMod val="50000"/>
                  </a:schemeClr>
                </a:solidFill>
                <a:latin typeface="Boring Boring" pitchFamily="2" charset="0"/>
                <a:hlinkClick r:id="rId3"/>
              </a:rPr>
              <a:t>https://twitter.com/MortonTrentside</a:t>
            </a:r>
            <a:endParaRPr lang="en-GB" sz="3600" b="1" kern="0" dirty="0">
              <a:solidFill>
                <a:schemeClr val="bg2">
                  <a:lumMod val="50000"/>
                </a:schemeClr>
              </a:solidFill>
              <a:latin typeface="Boring Boring" pitchFamily="2" charset="0"/>
            </a:endParaRPr>
          </a:p>
        </p:txBody>
      </p:sp>
    </p:spTree>
  </p:cSld>
  <p:clrMapOvr>
    <a:masterClrMapping/>
  </p:clrMapOvr>
  <p:transition spd="slow" advTm="34649"/>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2343153" y="0"/>
            <a:ext cx="6348412" cy="1320800"/>
          </a:xfrm>
        </p:spPr>
        <p:txBody>
          <a:bodyPr/>
          <a:lstStyle/>
          <a:p>
            <a:pPr eaLnBrk="1" hangingPunct="1"/>
            <a:r>
              <a:rPr lang="en-GB" altLang="en-US" sz="6000" b="1" dirty="0">
                <a:latin typeface="Boring Boring" pitchFamily="2" charset="0"/>
              </a:rPr>
              <a:t>The School App</a:t>
            </a:r>
          </a:p>
        </p:txBody>
      </p:sp>
      <p:sp>
        <p:nvSpPr>
          <p:cNvPr id="5" name="Content Placeholder 4"/>
          <p:cNvSpPr>
            <a:spLocks noGrp="1"/>
          </p:cNvSpPr>
          <p:nvPr>
            <p:ph idx="1"/>
          </p:nvPr>
        </p:nvSpPr>
        <p:spPr>
          <a:xfrm>
            <a:off x="842965" y="2682875"/>
            <a:ext cx="7848600" cy="4175125"/>
          </a:xfrm>
        </p:spPr>
        <p:txBody>
          <a:bodyPr rtlCol="0">
            <a:normAutofit fontScale="92500"/>
          </a:bodyPr>
          <a:lstStyle/>
          <a:p>
            <a:pPr eaLnBrk="1" fontAlgn="auto" hangingPunct="1">
              <a:spcAft>
                <a:spcPts val="0"/>
              </a:spcAft>
              <a:buFont typeface="Wingdings 3" charset="2"/>
              <a:buChar char=""/>
              <a:defRPr/>
            </a:pPr>
            <a:r>
              <a:rPr lang="en-GB" sz="3600" b="1" dirty="0">
                <a:solidFill>
                  <a:schemeClr val="tx1">
                    <a:lumMod val="75000"/>
                    <a:lumOff val="25000"/>
                  </a:schemeClr>
                </a:solidFill>
                <a:latin typeface="Boring Boring" pitchFamily="2" charset="0"/>
              </a:rPr>
              <a:t>Download </a:t>
            </a:r>
            <a:r>
              <a:rPr lang="en-GB" sz="3600" b="1" dirty="0" err="1">
                <a:solidFill>
                  <a:schemeClr val="tx1">
                    <a:lumMod val="75000"/>
                    <a:lumOff val="25000"/>
                  </a:schemeClr>
                </a:solidFill>
                <a:latin typeface="Boring Boring" pitchFamily="2" charset="0"/>
              </a:rPr>
              <a:t>TheSchoolApp</a:t>
            </a:r>
            <a:endParaRPr lang="en-GB" sz="3600" b="1" dirty="0">
              <a:solidFill>
                <a:schemeClr val="tx1">
                  <a:lumMod val="75000"/>
                  <a:lumOff val="25000"/>
                </a:schemeClr>
              </a:solidFill>
              <a:latin typeface="Boring Boring" pitchFamily="2" charset="0"/>
            </a:endParaRPr>
          </a:p>
          <a:p>
            <a:pPr eaLnBrk="1" fontAlgn="auto" hangingPunct="1">
              <a:spcAft>
                <a:spcPts val="0"/>
              </a:spcAft>
              <a:buFont typeface="Wingdings 3" charset="2"/>
              <a:buChar char=""/>
              <a:defRPr/>
            </a:pPr>
            <a:r>
              <a:rPr lang="en-GB" sz="3600" b="1" dirty="0">
                <a:solidFill>
                  <a:schemeClr val="tx1">
                    <a:lumMod val="75000"/>
                    <a:lumOff val="25000"/>
                  </a:schemeClr>
                </a:solidFill>
                <a:latin typeface="Boring Boring" pitchFamily="2" charset="0"/>
              </a:rPr>
              <a:t>On the set up screen, search and add MTPS.  Allow notifications</a:t>
            </a:r>
          </a:p>
          <a:p>
            <a:pPr eaLnBrk="1" fontAlgn="auto" hangingPunct="1">
              <a:spcAft>
                <a:spcPts val="0"/>
              </a:spcAft>
              <a:buFont typeface="Wingdings 3" charset="2"/>
              <a:buChar char=""/>
              <a:defRPr/>
            </a:pPr>
            <a:r>
              <a:rPr lang="en-GB" sz="3600" b="1" dirty="0">
                <a:solidFill>
                  <a:schemeClr val="tx1">
                    <a:lumMod val="75000"/>
                    <a:lumOff val="25000"/>
                  </a:schemeClr>
                </a:solidFill>
                <a:latin typeface="Boring Boring" pitchFamily="2" charset="0"/>
              </a:rPr>
              <a:t>Notifications and message centre</a:t>
            </a:r>
          </a:p>
          <a:p>
            <a:pPr eaLnBrk="1" fontAlgn="auto" hangingPunct="1">
              <a:spcAft>
                <a:spcPts val="0"/>
              </a:spcAft>
              <a:buFont typeface="Wingdings 3" charset="2"/>
              <a:buChar char=""/>
              <a:defRPr/>
            </a:pPr>
            <a:r>
              <a:rPr lang="en-GB" sz="3600" b="1" dirty="0">
                <a:solidFill>
                  <a:schemeClr val="tx1">
                    <a:lumMod val="75000"/>
                    <a:lumOff val="25000"/>
                  </a:schemeClr>
                </a:solidFill>
                <a:latin typeface="Boring Boring" pitchFamily="2" charset="0"/>
              </a:rPr>
              <a:t>Select which groups you want to receive notifications from.  The main school group is mandatory and cannot be unsubscribed from.</a:t>
            </a:r>
          </a:p>
        </p:txBody>
      </p:sp>
      <p:sp>
        <p:nvSpPr>
          <p:cNvPr id="7" name="Rectangle 6"/>
          <p:cNvSpPr/>
          <p:nvPr/>
        </p:nvSpPr>
        <p:spPr>
          <a:xfrm>
            <a:off x="719064" y="1306736"/>
            <a:ext cx="8424936" cy="1200329"/>
          </a:xfrm>
          <a:prstGeom prst="rect">
            <a:avLst/>
          </a:prstGeom>
        </p:spPr>
        <p:txBody>
          <a:bodyPr wrap="square">
            <a:spAutoFit/>
          </a:bodyPr>
          <a:lstStyle/>
          <a:p>
            <a:pPr eaLnBrk="1" fontAlgn="auto" hangingPunct="1">
              <a:spcAft>
                <a:spcPts val="0"/>
              </a:spcAft>
              <a:defRPr/>
            </a:pPr>
            <a:r>
              <a:rPr lang="en-GB" sz="2400" b="1" dirty="0">
                <a:solidFill>
                  <a:schemeClr val="tx1">
                    <a:lumMod val="75000"/>
                    <a:lumOff val="25000"/>
                  </a:schemeClr>
                </a:solidFill>
                <a:latin typeface="Arial Black" panose="020B0A04020102020204" pitchFamily="34" charset="0"/>
              </a:rPr>
              <a:t>Please note that we will be using </a:t>
            </a:r>
            <a:r>
              <a:rPr lang="en-GB" sz="2400" b="1" dirty="0" err="1">
                <a:solidFill>
                  <a:schemeClr val="tx1">
                    <a:lumMod val="75000"/>
                    <a:lumOff val="25000"/>
                  </a:schemeClr>
                </a:solidFill>
                <a:latin typeface="Arial Black" panose="020B0A04020102020204" pitchFamily="34" charset="0"/>
              </a:rPr>
              <a:t>TheSchoolApp</a:t>
            </a:r>
            <a:r>
              <a:rPr lang="en-GB" sz="2400" b="1" dirty="0">
                <a:solidFill>
                  <a:schemeClr val="tx1">
                    <a:lumMod val="75000"/>
                    <a:lumOff val="25000"/>
                  </a:schemeClr>
                </a:solidFill>
                <a:latin typeface="Arial Black" panose="020B0A04020102020204" pitchFamily="34" charset="0"/>
              </a:rPr>
              <a:t> for messages rather than Dojo. If you message on Dojo, this may not be seen or replied to.</a:t>
            </a:r>
            <a:endParaRPr lang="en-GB" sz="1100" b="1" dirty="0">
              <a:solidFill>
                <a:schemeClr val="tx1">
                  <a:lumMod val="75000"/>
                  <a:lumOff val="25000"/>
                </a:schemeClr>
              </a:solidFill>
              <a:latin typeface="Arial Black" panose="020B0A04020102020204" pitchFamily="34" charset="0"/>
            </a:endParaRPr>
          </a:p>
        </p:txBody>
      </p:sp>
    </p:spTree>
  </p:cSld>
  <p:clrMapOvr>
    <a:masterClrMapping/>
  </p:clrMapOvr>
  <p:transition spd="slow" advTm="17562"/>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1944688" y="623888"/>
            <a:ext cx="6589712" cy="1281112"/>
          </a:xfrm>
        </p:spPr>
        <p:txBody>
          <a:bodyPr/>
          <a:lstStyle/>
          <a:p>
            <a:pPr eaLnBrk="1" hangingPunct="1"/>
            <a:r>
              <a:rPr lang="en-GB" altLang="en-US"/>
              <a:t>Keep us updated please!</a:t>
            </a:r>
          </a:p>
        </p:txBody>
      </p:sp>
      <p:sp>
        <p:nvSpPr>
          <p:cNvPr id="3" name="Content Placeholder 2"/>
          <p:cNvSpPr>
            <a:spLocks noGrp="1"/>
          </p:cNvSpPr>
          <p:nvPr>
            <p:ph idx="1"/>
          </p:nvPr>
        </p:nvSpPr>
        <p:spPr>
          <a:xfrm>
            <a:off x="1951038" y="1773238"/>
            <a:ext cx="6591300" cy="3776662"/>
          </a:xfrm>
        </p:spPr>
        <p:txBody>
          <a:bodyPr/>
          <a:lstStyle/>
          <a:p>
            <a:pPr eaLnBrk="1" hangingPunct="1">
              <a:defRPr/>
            </a:pPr>
            <a:r>
              <a:rPr lang="en-GB" sz="2400" dirty="0"/>
              <a:t>Inform teachers/TAs/admin – can be email – about who your child will be collected by if it is not who usually collects them. </a:t>
            </a:r>
          </a:p>
          <a:p>
            <a:pPr eaLnBrk="1" hangingPunct="1">
              <a:defRPr/>
            </a:pPr>
            <a:r>
              <a:rPr lang="en-GB" sz="2400" dirty="0"/>
              <a:t>Inform us if your child is to walk home alone.</a:t>
            </a:r>
          </a:p>
          <a:p>
            <a:pPr eaLnBrk="1" hangingPunct="1">
              <a:defRPr/>
            </a:pPr>
            <a:r>
              <a:rPr lang="en-GB" sz="2400" dirty="0"/>
              <a:t>Let us know of any change of phone number and email address.</a:t>
            </a:r>
          </a:p>
          <a:p>
            <a:pPr eaLnBrk="1" hangingPunct="1">
              <a:defRPr/>
            </a:pPr>
            <a:endParaRPr lang="en-GB" dirty="0"/>
          </a:p>
          <a:p>
            <a:pPr marL="0" indent="0" eaLnBrk="1" hangingPunct="1">
              <a:buFont typeface="Wingdings 3" panose="05040102010807070707" pitchFamily="18" charset="2"/>
              <a:buNone/>
              <a:defRPr/>
            </a:pPr>
            <a:endParaRPr lang="en-GB" dirty="0"/>
          </a:p>
        </p:txBody>
      </p:sp>
    </p:spTree>
  </p:cSld>
  <p:clrMapOvr>
    <a:masterClrMapping/>
  </p:clrMapOvr>
  <p:transition spd="slow" advTm="19551"/>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1619250" y="623888"/>
            <a:ext cx="7273925" cy="2084387"/>
          </a:xfrm>
        </p:spPr>
        <p:txBody>
          <a:bodyPr/>
          <a:lstStyle/>
          <a:p>
            <a:r>
              <a:rPr lang="en-GB" altLang="en-US" dirty="0"/>
              <a:t>Please don’t hesitate to contact me if you have any questions.</a:t>
            </a:r>
          </a:p>
        </p:txBody>
      </p:sp>
      <p:sp>
        <p:nvSpPr>
          <p:cNvPr id="4" name="Content Placeholder 2"/>
          <p:cNvSpPr txBox="1">
            <a:spLocks noGrp="1"/>
          </p:cNvSpPr>
          <p:nvPr>
            <p:ph idx="1"/>
          </p:nvPr>
        </p:nvSpPr>
        <p:spPr>
          <a:xfrm>
            <a:off x="755576" y="2708275"/>
            <a:ext cx="8283649" cy="1081088"/>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70000"/>
              <a:buFont typeface="Wingdings" panose="05000000000000000000" pitchFamily="2" charset="2"/>
              <a:buChar char="l"/>
              <a:defRPr sz="2800">
                <a:solidFill>
                  <a:schemeClr val="tx1"/>
                </a:solidFill>
                <a:effectLst>
                  <a:outerShdw blurRad="38100" dist="38100" dir="2700000" algn="tl">
                    <a:srgbClr val="C0C0C0"/>
                  </a:outerShdw>
                </a:effectLst>
                <a:latin typeface="+mn-lt"/>
                <a:cs typeface="+mn-cs"/>
              </a:defRPr>
            </a:lvl2pPr>
            <a:lvl3pPr marL="1143000" indent="-228600" algn="l" rtl="0" eaLnBrk="0" fontAlgn="base" hangingPunct="0">
              <a:spcBef>
                <a:spcPct val="20000"/>
              </a:spcBef>
              <a:spcAft>
                <a:spcPct val="0"/>
              </a:spcAft>
              <a:buClr>
                <a:schemeClr val="hlink"/>
              </a:buClr>
              <a:buSzPct val="70000"/>
              <a:buFont typeface="Wingdings" panose="05000000000000000000" pitchFamily="2" charset="2"/>
              <a:buChar char="n"/>
              <a:defRPr sz="2400">
                <a:solidFill>
                  <a:schemeClr val="tx1"/>
                </a:solidFill>
                <a:effectLst>
                  <a:outerShdw blurRad="38100" dist="38100" dir="2700000" algn="tl">
                    <a:srgbClr val="C0C0C0"/>
                  </a:outerShdw>
                </a:effectLst>
                <a:latin typeface="+mn-lt"/>
                <a:cs typeface="+mn-cs"/>
              </a:defRPr>
            </a:lvl3pPr>
            <a:lvl4pPr marL="1600200" indent="-228600" algn="l" rtl="0" eaLnBrk="0" fontAlgn="base" hangingPunct="0">
              <a:spcBef>
                <a:spcPct val="20000"/>
              </a:spcBef>
              <a:spcAft>
                <a:spcPct val="0"/>
              </a:spcAft>
              <a:buClr>
                <a:schemeClr val="folHlink"/>
              </a:buClr>
              <a:buSzPct val="70000"/>
              <a:buFont typeface="Wingdings" panose="05000000000000000000" pitchFamily="2" charset="2"/>
              <a:buChar char="l"/>
              <a:defRPr sz="2000">
                <a:solidFill>
                  <a:schemeClr val="tx1"/>
                </a:solidFill>
                <a:effectLst>
                  <a:outerShdw blurRad="38100" dist="38100" dir="2700000" algn="tl">
                    <a:srgbClr val="C0C0C0"/>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C0C0C0"/>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9pPr>
          </a:lstStyle>
          <a:p>
            <a:pPr marL="0" indent="0">
              <a:buFont typeface="Wingdings" panose="05000000000000000000" pitchFamily="2" charset="2"/>
              <a:buNone/>
              <a:defRPr/>
            </a:pPr>
            <a:r>
              <a:rPr lang="en-GB" sz="2800" kern="0" dirty="0"/>
              <a:t>sophie.stiff@mortontrentside.lincs.sch.uk</a:t>
            </a:r>
          </a:p>
          <a:p>
            <a:pPr marL="0" indent="0">
              <a:buFont typeface="Wingdings" panose="05000000000000000000" pitchFamily="2" charset="2"/>
              <a:buNone/>
              <a:defRPr/>
            </a:pPr>
            <a:endParaRPr lang="en-GB" sz="2800" kern="0" dirty="0"/>
          </a:p>
          <a:p>
            <a:pPr>
              <a:defRPr/>
            </a:pPr>
            <a:endParaRPr lang="en-GB" kern="0" dirty="0"/>
          </a:p>
        </p:txBody>
      </p:sp>
    </p:spTree>
  </p:cSld>
  <p:clrMapOvr>
    <a:masterClrMapping/>
  </p:clrMapOvr>
  <p:transition spd="slow" advTm="18074"/>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367533" y="548680"/>
            <a:ext cx="7884987" cy="1224136"/>
          </a:xfrm>
        </p:spPr>
        <p:txBody>
          <a:bodyPr/>
          <a:lstStyle/>
          <a:p>
            <a:pPr eaLnBrk="1" hangingPunct="1"/>
            <a:r>
              <a:rPr lang="en-GB" altLang="en-US" sz="4800" b="1" dirty="0">
                <a:latin typeface="Bookman Old Style" panose="02050604050505020204" pitchFamily="18" charset="0"/>
              </a:rPr>
              <a:t>School Key Priorities</a:t>
            </a:r>
          </a:p>
        </p:txBody>
      </p:sp>
      <p:sp>
        <p:nvSpPr>
          <p:cNvPr id="6147" name="Rectangle 3"/>
          <p:cNvSpPr>
            <a:spLocks noGrp="1" noChangeArrowheads="1"/>
          </p:cNvSpPr>
          <p:nvPr>
            <p:ph idx="1"/>
          </p:nvPr>
        </p:nvSpPr>
        <p:spPr>
          <a:xfrm>
            <a:off x="1116013" y="2133600"/>
            <a:ext cx="8027987" cy="3778250"/>
          </a:xfrm>
        </p:spPr>
        <p:txBody>
          <a:bodyPr rtlCol="0">
            <a:normAutofit fontScale="70000" lnSpcReduction="20000"/>
          </a:bodyPr>
          <a:lstStyle/>
          <a:p>
            <a:pPr eaLnBrk="1" fontAlgn="auto" hangingPunct="1">
              <a:spcAft>
                <a:spcPts val="0"/>
              </a:spcAft>
              <a:buFont typeface="Wingdings 3" charset="2"/>
              <a:buChar char=""/>
              <a:defRPr/>
            </a:pPr>
            <a:r>
              <a:rPr lang="en-GB" sz="5400" b="1" dirty="0">
                <a:solidFill>
                  <a:schemeClr val="tx1">
                    <a:lumMod val="75000"/>
                    <a:lumOff val="25000"/>
                  </a:schemeClr>
                </a:solidFill>
                <a:latin typeface="Arial" panose="020B0604020202020204" pitchFamily="34" charset="0"/>
                <a:cs typeface="Arial" panose="020B0604020202020204" pitchFamily="34" charset="0"/>
              </a:rPr>
              <a:t>Mental health and wellbeing </a:t>
            </a:r>
            <a:r>
              <a:rPr lang="en-GB" sz="5400" dirty="0">
                <a:solidFill>
                  <a:schemeClr val="tx1">
                    <a:lumMod val="75000"/>
                    <a:lumOff val="25000"/>
                  </a:schemeClr>
                </a:solidFill>
                <a:latin typeface="Arial" panose="020B0604020202020204" pitchFamily="34" charset="0"/>
                <a:cs typeface="Arial" panose="020B0604020202020204" pitchFamily="34" charset="0"/>
              </a:rPr>
              <a:t>– inclusion and diversity</a:t>
            </a:r>
          </a:p>
          <a:p>
            <a:pPr eaLnBrk="1" fontAlgn="auto" hangingPunct="1">
              <a:spcAft>
                <a:spcPts val="0"/>
              </a:spcAft>
              <a:buFont typeface="Wingdings 3" charset="2"/>
              <a:buChar char=""/>
              <a:defRPr/>
            </a:pPr>
            <a:r>
              <a:rPr lang="en-GB" sz="5400" b="1" dirty="0">
                <a:solidFill>
                  <a:schemeClr val="tx1">
                    <a:lumMod val="75000"/>
                    <a:lumOff val="25000"/>
                  </a:schemeClr>
                </a:solidFill>
                <a:latin typeface="Arial" panose="020B0604020202020204" pitchFamily="34" charset="0"/>
                <a:cs typeface="Arial" panose="020B0604020202020204" pitchFamily="34" charset="0"/>
              </a:rPr>
              <a:t>Writing </a:t>
            </a:r>
            <a:r>
              <a:rPr lang="en-GB" sz="5400" dirty="0">
                <a:solidFill>
                  <a:schemeClr val="tx1">
                    <a:lumMod val="75000"/>
                    <a:lumOff val="25000"/>
                  </a:schemeClr>
                </a:solidFill>
                <a:latin typeface="Arial" panose="020B0604020202020204" pitchFamily="34" charset="0"/>
                <a:cs typeface="Arial" panose="020B0604020202020204" pitchFamily="34" charset="0"/>
              </a:rPr>
              <a:t>– Talk for Writing</a:t>
            </a:r>
          </a:p>
          <a:p>
            <a:pPr eaLnBrk="1" fontAlgn="auto" hangingPunct="1">
              <a:spcAft>
                <a:spcPts val="0"/>
              </a:spcAft>
              <a:buFont typeface="Wingdings 3" charset="2"/>
              <a:buChar char=""/>
              <a:defRPr/>
            </a:pPr>
            <a:r>
              <a:rPr lang="en-GB" sz="5400" b="1" dirty="0">
                <a:solidFill>
                  <a:schemeClr val="tx1">
                    <a:lumMod val="75000"/>
                    <a:lumOff val="25000"/>
                  </a:schemeClr>
                </a:solidFill>
                <a:latin typeface="Arial" panose="020B0604020202020204" pitchFamily="34" charset="0"/>
                <a:cs typeface="Arial" panose="020B0604020202020204" pitchFamily="34" charset="0"/>
              </a:rPr>
              <a:t>Teaching and Learning </a:t>
            </a:r>
            <a:r>
              <a:rPr lang="en-GB" sz="5400" dirty="0">
                <a:solidFill>
                  <a:schemeClr val="tx1">
                    <a:lumMod val="75000"/>
                    <a:lumOff val="25000"/>
                  </a:schemeClr>
                </a:solidFill>
                <a:latin typeface="Arial" panose="020B0604020202020204" pitchFamily="34" charset="0"/>
                <a:cs typeface="Arial" panose="020B0604020202020204" pitchFamily="34" charset="0"/>
              </a:rPr>
              <a:t>– metacognition and memory</a:t>
            </a:r>
          </a:p>
          <a:p>
            <a:pPr eaLnBrk="1" fontAlgn="auto" hangingPunct="1">
              <a:spcAft>
                <a:spcPts val="0"/>
              </a:spcAft>
              <a:buFont typeface="Wingdings 3" charset="2"/>
              <a:buChar char=""/>
              <a:defRPr/>
            </a:pPr>
            <a:r>
              <a:rPr lang="en-GB" sz="5400" b="1" dirty="0">
                <a:solidFill>
                  <a:schemeClr val="tx1">
                    <a:lumMod val="75000"/>
                    <a:lumOff val="25000"/>
                  </a:schemeClr>
                </a:solidFill>
                <a:latin typeface="Arial" panose="020B0604020202020204" pitchFamily="34" charset="0"/>
                <a:cs typeface="Arial" panose="020B0604020202020204" pitchFamily="34" charset="0"/>
              </a:rPr>
              <a:t>Curriculum </a:t>
            </a:r>
            <a:r>
              <a:rPr lang="en-GB" sz="5400" dirty="0">
                <a:solidFill>
                  <a:schemeClr val="tx1">
                    <a:lumMod val="75000"/>
                    <a:lumOff val="25000"/>
                  </a:schemeClr>
                </a:solidFill>
                <a:latin typeface="Arial" panose="020B0604020202020204" pitchFamily="34" charset="0"/>
                <a:cs typeface="Arial" panose="020B0604020202020204" pitchFamily="34" charset="0"/>
              </a:rPr>
              <a:t>– consistency and assessment</a:t>
            </a:r>
          </a:p>
          <a:p>
            <a:pPr eaLnBrk="1" fontAlgn="auto" hangingPunct="1">
              <a:spcAft>
                <a:spcPts val="0"/>
              </a:spcAft>
              <a:buFont typeface="Wingdings 3" charset="2"/>
              <a:buChar char=""/>
              <a:defRPr/>
            </a:pPr>
            <a:endParaRPr lang="en-GB" sz="5400" b="1" dirty="0">
              <a:solidFill>
                <a:schemeClr val="tx1">
                  <a:lumMod val="75000"/>
                  <a:lumOff val="25000"/>
                </a:schemeClr>
              </a:solidFill>
              <a:latin typeface="Boring Boring" pitchFamily="2" charset="0"/>
            </a:endParaRPr>
          </a:p>
        </p:txBody>
      </p:sp>
    </p:spTree>
  </p:cSld>
  <p:clrMapOvr>
    <a:masterClrMapping/>
  </p:clrMapOvr>
  <p:transition spd="slow" advTm="41057"/>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476375" y="623888"/>
            <a:ext cx="7416800" cy="1281112"/>
          </a:xfrm>
        </p:spPr>
        <p:txBody>
          <a:bodyPr/>
          <a:lstStyle/>
          <a:p>
            <a:pPr algn="ctr" eaLnBrk="1" hangingPunct="1"/>
            <a:r>
              <a:rPr lang="en-GB" altLang="en-US" sz="3200" b="1" dirty="0">
                <a:latin typeface="Tahoma" panose="020B0604030504040204" pitchFamily="34" charset="0"/>
                <a:ea typeface="Tahoma" panose="020B0604030504040204" pitchFamily="34" charset="0"/>
                <a:cs typeface="Tahoma" panose="020B0604030504040204" pitchFamily="34" charset="0"/>
              </a:rPr>
              <a:t>What does a typical day look like?</a:t>
            </a:r>
          </a:p>
        </p:txBody>
      </p:sp>
      <p:pic>
        <p:nvPicPr>
          <p:cNvPr id="3" name="Picture 2">
            <a:extLst>
              <a:ext uri="{FF2B5EF4-FFF2-40B4-BE49-F238E27FC236}">
                <a16:creationId xmlns:a16="http://schemas.microsoft.com/office/drawing/2014/main" id="{231BB4FF-B7D9-4AF8-B811-316231AC27C9}"/>
              </a:ext>
            </a:extLst>
          </p:cNvPr>
          <p:cNvPicPr>
            <a:picLocks noChangeAspect="1"/>
          </p:cNvPicPr>
          <p:nvPr/>
        </p:nvPicPr>
        <p:blipFill>
          <a:blip r:embed="rId3"/>
          <a:stretch>
            <a:fillRect/>
          </a:stretch>
        </p:blipFill>
        <p:spPr>
          <a:xfrm>
            <a:off x="0" y="1813670"/>
            <a:ext cx="9144000" cy="4420442"/>
          </a:xfrm>
          <a:prstGeom prst="rect">
            <a:avLst/>
          </a:prstGeom>
        </p:spPr>
      </p:pic>
    </p:spTree>
  </p:cSld>
  <p:clrMapOvr>
    <a:masterClrMapping/>
  </p:clrMapOvr>
  <p:transition spd="slow" advTm="1908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944688" y="623888"/>
            <a:ext cx="6589712" cy="1281112"/>
          </a:xfrm>
        </p:spPr>
        <p:txBody>
          <a:bodyPr/>
          <a:lstStyle/>
          <a:p>
            <a:pPr eaLnBrk="1" hangingPunct="1"/>
            <a:r>
              <a:rPr lang="en-GB" altLang="en-US" b="1" dirty="0">
                <a:latin typeface="Tahoma" panose="020B0604030504040204" pitchFamily="34" charset="0"/>
                <a:ea typeface="Tahoma" panose="020B0604030504040204" pitchFamily="34" charset="0"/>
                <a:cs typeface="Tahoma" panose="020B0604030504040204" pitchFamily="34" charset="0"/>
              </a:rPr>
              <a:t>What do children need to bring to school every day?</a:t>
            </a:r>
          </a:p>
        </p:txBody>
      </p:sp>
      <p:sp>
        <p:nvSpPr>
          <p:cNvPr id="28675" name="Content Placeholder 2"/>
          <p:cNvSpPr>
            <a:spLocks noGrp="1"/>
          </p:cNvSpPr>
          <p:nvPr>
            <p:ph idx="1"/>
          </p:nvPr>
        </p:nvSpPr>
        <p:spPr>
          <a:xfrm>
            <a:off x="1944688" y="1924050"/>
            <a:ext cx="7199312" cy="4953000"/>
          </a:xfrm>
        </p:spPr>
        <p:txBody>
          <a:bodyPr/>
          <a:lstStyle/>
          <a:p>
            <a:pPr eaLnBrk="1" hangingPunct="1"/>
            <a:r>
              <a:rPr lang="en-GB" altLang="en-US" sz="2800" b="1" dirty="0">
                <a:latin typeface="Boring Boring" pitchFamily="2" charset="0"/>
              </a:rPr>
              <a:t>School uniform (Monday, Thursday and Friday)</a:t>
            </a:r>
          </a:p>
          <a:p>
            <a:pPr eaLnBrk="1" hangingPunct="1"/>
            <a:r>
              <a:rPr lang="en-GB" altLang="en-US" sz="2800" b="1" dirty="0">
                <a:latin typeface="Boring Boring" pitchFamily="2" charset="0"/>
              </a:rPr>
              <a:t>PE kits (Come in it on Tuesday and Wednesday)</a:t>
            </a:r>
          </a:p>
          <a:p>
            <a:pPr eaLnBrk="1" hangingPunct="1"/>
            <a:r>
              <a:rPr lang="en-GB" altLang="en-US" sz="2800" b="1" dirty="0">
                <a:latin typeface="Boring Boring" pitchFamily="2" charset="0"/>
              </a:rPr>
              <a:t>Book Bags and/or backpack</a:t>
            </a:r>
          </a:p>
          <a:p>
            <a:pPr eaLnBrk="1" hangingPunct="1"/>
            <a:r>
              <a:rPr lang="en-GB" altLang="en-US" sz="2800" b="1" dirty="0">
                <a:latin typeface="Boring Boring" pitchFamily="2" charset="0"/>
              </a:rPr>
              <a:t>Reading books and reading records</a:t>
            </a:r>
          </a:p>
          <a:p>
            <a:pPr eaLnBrk="1" hangingPunct="1"/>
            <a:r>
              <a:rPr lang="en-GB" altLang="en-US" sz="2800" b="1" dirty="0">
                <a:latin typeface="Boring Boring" pitchFamily="2" charset="0"/>
              </a:rPr>
              <a:t>Homework (due in Wednesdays)</a:t>
            </a:r>
          </a:p>
          <a:p>
            <a:pPr eaLnBrk="1" hangingPunct="1"/>
            <a:r>
              <a:rPr lang="en-GB" altLang="en-US" sz="2800" b="1" dirty="0">
                <a:latin typeface="Boring Boring" pitchFamily="2" charset="0"/>
              </a:rPr>
              <a:t>Water bottle</a:t>
            </a:r>
          </a:p>
          <a:p>
            <a:pPr eaLnBrk="1" hangingPunct="1"/>
            <a:r>
              <a:rPr lang="en-GB" altLang="en-US" sz="2800" b="1" dirty="0">
                <a:latin typeface="Boring Boring" pitchFamily="2" charset="0"/>
              </a:rPr>
              <a:t>Snack – fruit only</a:t>
            </a:r>
          </a:p>
          <a:p>
            <a:pPr eaLnBrk="1" hangingPunct="1"/>
            <a:r>
              <a:rPr lang="en-GB" altLang="en-US" sz="2800" b="1" dirty="0">
                <a:latin typeface="Boring Boring" pitchFamily="2" charset="0"/>
              </a:rPr>
              <a:t>Lunch box </a:t>
            </a:r>
          </a:p>
        </p:txBody>
      </p:sp>
    </p:spTree>
  </p:cSld>
  <p:clrMapOvr>
    <a:masterClrMapping/>
  </p:clrMapOvr>
  <p:transition spd="slow" advTm="25606"/>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944688" y="623888"/>
            <a:ext cx="6589712" cy="1281112"/>
          </a:xfrm>
        </p:spPr>
        <p:txBody>
          <a:bodyPr/>
          <a:lstStyle/>
          <a:p>
            <a:pPr algn="ctr" eaLnBrk="1" hangingPunct="1"/>
            <a:r>
              <a:rPr lang="en-GB" altLang="en-US" sz="5400" b="1" dirty="0">
                <a:latin typeface="Tahoma" panose="020B0604030504040204" pitchFamily="34" charset="0"/>
                <a:ea typeface="Tahoma" panose="020B0604030504040204" pitchFamily="34" charset="0"/>
                <a:cs typeface="Tahoma" panose="020B0604030504040204" pitchFamily="34" charset="0"/>
              </a:rPr>
              <a:t>School Uniform</a:t>
            </a:r>
          </a:p>
        </p:txBody>
      </p:sp>
      <p:sp>
        <p:nvSpPr>
          <p:cNvPr id="3" name="Content Placeholder 2"/>
          <p:cNvSpPr>
            <a:spLocks noGrp="1"/>
          </p:cNvSpPr>
          <p:nvPr>
            <p:ph idx="1"/>
          </p:nvPr>
        </p:nvSpPr>
        <p:spPr>
          <a:xfrm>
            <a:off x="1835150" y="1600200"/>
            <a:ext cx="7004050" cy="5068888"/>
          </a:xfrm>
        </p:spPr>
        <p:txBody>
          <a:bodyPr rtlCol="0">
            <a:normAutofit fontScale="62500" lnSpcReduction="20000"/>
          </a:bodyPr>
          <a:lstStyle/>
          <a:p>
            <a:pPr marL="0" indent="0" eaLnBrk="1" fontAlgn="auto" hangingPunct="1">
              <a:spcAft>
                <a:spcPts val="0"/>
              </a:spcAft>
              <a:buFont typeface="Wingdings" panose="05000000000000000000" pitchFamily="2" charset="2"/>
              <a:buNone/>
              <a:defRPr/>
            </a:pPr>
            <a:r>
              <a:rPr lang="en-GB" sz="4100" b="1" u="sng" dirty="0">
                <a:solidFill>
                  <a:schemeClr val="tx1">
                    <a:lumMod val="75000"/>
                    <a:lumOff val="25000"/>
                  </a:schemeClr>
                </a:solidFill>
                <a:latin typeface="Boring Boring" pitchFamily="2" charset="0"/>
              </a:rPr>
              <a:t>Please label all removable items of clothing with your child's name </a:t>
            </a:r>
            <a:endParaRPr lang="en-GB" sz="3600" b="1" dirty="0">
              <a:solidFill>
                <a:schemeClr val="tx1">
                  <a:lumMod val="75000"/>
                  <a:lumOff val="25000"/>
                </a:schemeClr>
              </a:solidFill>
              <a:latin typeface="Boring Boring" pitchFamily="2" charset="0"/>
            </a:endParaRPr>
          </a:p>
          <a:p>
            <a:pPr marL="0" indent="0" eaLnBrk="1" fontAlgn="auto" hangingPunct="1">
              <a:spcAft>
                <a:spcPts val="0"/>
              </a:spcAft>
              <a:buFont typeface="Wingdings" panose="05000000000000000000" pitchFamily="2" charset="2"/>
              <a:buNone/>
              <a:defRPr/>
            </a:pPr>
            <a:r>
              <a:rPr lang="en-GB" sz="3700" b="1" dirty="0">
                <a:solidFill>
                  <a:schemeClr val="tx1">
                    <a:lumMod val="75000"/>
                    <a:lumOff val="25000"/>
                  </a:schemeClr>
                </a:solidFill>
                <a:latin typeface="Boring Boring" pitchFamily="2" charset="0"/>
              </a:rPr>
              <a:t>We believe that wearing school uniform encourages children to be proud of their school and helps to promote a positive attitude. Our uniform is as follows:</a:t>
            </a:r>
          </a:p>
          <a:p>
            <a:pPr eaLnBrk="1" fontAlgn="auto" hangingPunct="1">
              <a:spcAft>
                <a:spcPts val="0"/>
              </a:spcAft>
              <a:buFont typeface="Wingdings 3" charset="2"/>
              <a:buChar char=""/>
              <a:defRPr/>
            </a:pPr>
            <a:r>
              <a:rPr lang="en-GB" sz="3700" b="1" dirty="0">
                <a:solidFill>
                  <a:schemeClr val="tx1">
                    <a:lumMod val="75000"/>
                    <a:lumOff val="25000"/>
                  </a:schemeClr>
                </a:solidFill>
                <a:latin typeface="Boring Boring" pitchFamily="2" charset="0"/>
              </a:rPr>
              <a:t>Grey trousers, skirt or pinafore dress and royal blue cardigan or sweatshirt (with logo)</a:t>
            </a:r>
          </a:p>
          <a:p>
            <a:pPr eaLnBrk="1" fontAlgn="auto" hangingPunct="1">
              <a:spcAft>
                <a:spcPts val="0"/>
              </a:spcAft>
              <a:buFont typeface="Wingdings 3" charset="2"/>
              <a:buChar char=""/>
              <a:defRPr/>
            </a:pPr>
            <a:r>
              <a:rPr lang="en-GB" sz="3700" b="1" dirty="0">
                <a:solidFill>
                  <a:schemeClr val="tx1">
                    <a:lumMod val="75000"/>
                    <a:lumOff val="25000"/>
                  </a:schemeClr>
                </a:solidFill>
                <a:latin typeface="Boring Boring" pitchFamily="2" charset="0"/>
              </a:rPr>
              <a:t>White polo shirt </a:t>
            </a:r>
          </a:p>
          <a:p>
            <a:pPr eaLnBrk="1" fontAlgn="auto" hangingPunct="1">
              <a:spcAft>
                <a:spcPts val="0"/>
              </a:spcAft>
              <a:buFont typeface="Wingdings 3" charset="2"/>
              <a:buChar char=""/>
              <a:defRPr/>
            </a:pPr>
            <a:r>
              <a:rPr lang="en-GB" sz="3700" b="1" dirty="0">
                <a:solidFill>
                  <a:schemeClr val="tx1">
                    <a:lumMod val="75000"/>
                    <a:lumOff val="25000"/>
                  </a:schemeClr>
                </a:solidFill>
                <a:latin typeface="Boring Boring" pitchFamily="2" charset="0"/>
              </a:rPr>
              <a:t>Baseball cap </a:t>
            </a:r>
          </a:p>
          <a:p>
            <a:pPr eaLnBrk="1" fontAlgn="auto" hangingPunct="1">
              <a:spcAft>
                <a:spcPts val="0"/>
              </a:spcAft>
              <a:buFont typeface="Wingdings 3" charset="2"/>
              <a:buChar char=""/>
              <a:defRPr/>
            </a:pPr>
            <a:r>
              <a:rPr lang="en-GB" sz="3700" b="1" dirty="0">
                <a:solidFill>
                  <a:schemeClr val="tx1">
                    <a:lumMod val="75000"/>
                    <a:lumOff val="25000"/>
                  </a:schemeClr>
                </a:solidFill>
                <a:latin typeface="Boring Boring" pitchFamily="2" charset="0"/>
              </a:rPr>
              <a:t>Black shoes </a:t>
            </a:r>
          </a:p>
          <a:p>
            <a:pPr eaLnBrk="1" fontAlgn="auto" hangingPunct="1">
              <a:spcAft>
                <a:spcPts val="0"/>
              </a:spcAft>
              <a:buFont typeface="Wingdings 3" charset="2"/>
              <a:buChar char=""/>
              <a:defRPr/>
            </a:pPr>
            <a:r>
              <a:rPr lang="en-GB" sz="3700" b="1" dirty="0">
                <a:solidFill>
                  <a:schemeClr val="tx1">
                    <a:lumMod val="75000"/>
                    <a:lumOff val="25000"/>
                  </a:schemeClr>
                </a:solidFill>
                <a:latin typeface="Boring Boring" pitchFamily="2" charset="0"/>
              </a:rPr>
              <a:t>In Summer, children may wear blue/white dresses. </a:t>
            </a:r>
          </a:p>
          <a:p>
            <a:pPr eaLnBrk="1" fontAlgn="auto" hangingPunct="1">
              <a:spcAft>
                <a:spcPts val="0"/>
              </a:spcAft>
              <a:buFont typeface="Wingdings 3" charset="2"/>
              <a:buChar char=""/>
              <a:defRPr/>
            </a:pPr>
            <a:r>
              <a:rPr lang="en-GB" sz="3700" b="1" dirty="0">
                <a:solidFill>
                  <a:schemeClr val="tx1">
                    <a:lumMod val="75000"/>
                    <a:lumOff val="25000"/>
                  </a:schemeClr>
                </a:solidFill>
                <a:latin typeface="Boring Boring" pitchFamily="2" charset="0"/>
              </a:rPr>
              <a:t>Jewellery, other than a watch </a:t>
            </a:r>
            <a:r>
              <a:rPr lang="en-GB" sz="3800" b="1" dirty="0">
                <a:solidFill>
                  <a:schemeClr val="tx1">
                    <a:lumMod val="75000"/>
                    <a:lumOff val="25000"/>
                  </a:schemeClr>
                </a:solidFill>
                <a:latin typeface="Boring Boring" pitchFamily="2" charset="0"/>
              </a:rPr>
              <a:t>(no smart watches please) </a:t>
            </a:r>
            <a:r>
              <a:rPr lang="en-GB" sz="3700" b="1" dirty="0">
                <a:solidFill>
                  <a:schemeClr val="tx1">
                    <a:lumMod val="75000"/>
                    <a:lumOff val="25000"/>
                  </a:schemeClr>
                </a:solidFill>
                <a:latin typeface="Boring Boring" pitchFamily="2" charset="0"/>
              </a:rPr>
              <a:t>and stud earrings for pierced ears, should not be worn.</a:t>
            </a:r>
          </a:p>
          <a:p>
            <a:pPr eaLnBrk="1" fontAlgn="auto" hangingPunct="1">
              <a:spcAft>
                <a:spcPts val="0"/>
              </a:spcAft>
              <a:buFont typeface="Wingdings 3" charset="2"/>
              <a:buChar char=""/>
              <a:defRPr/>
            </a:pPr>
            <a:endParaRPr lang="en-GB" dirty="0">
              <a:solidFill>
                <a:schemeClr val="tx1">
                  <a:lumMod val="75000"/>
                  <a:lumOff val="25000"/>
                </a:schemeClr>
              </a:solidFill>
            </a:endParaRPr>
          </a:p>
        </p:txBody>
      </p:sp>
    </p:spTree>
  </p:cSld>
  <p:clrMapOvr>
    <a:masterClrMapping/>
  </p:clrMapOvr>
  <p:transition spd="slow" advTm="13074"/>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417763" y="0"/>
            <a:ext cx="6400800" cy="1219200"/>
          </a:xfrm>
        </p:spPr>
        <p:txBody>
          <a:bodyPr/>
          <a:lstStyle/>
          <a:p>
            <a:pPr eaLnBrk="1" hangingPunct="1"/>
            <a:r>
              <a:rPr lang="en-GB" altLang="en-US" sz="4800" b="1" dirty="0">
                <a:latin typeface="Tahoma" panose="020B0604030504040204" pitchFamily="34" charset="0"/>
                <a:ea typeface="Tahoma" panose="020B0604030504040204" pitchFamily="34" charset="0"/>
                <a:cs typeface="Tahoma" panose="020B0604030504040204" pitchFamily="34" charset="0"/>
              </a:rPr>
              <a:t>PE kit</a:t>
            </a:r>
          </a:p>
        </p:txBody>
      </p:sp>
      <p:sp>
        <p:nvSpPr>
          <p:cNvPr id="3" name="Content Placeholder 2"/>
          <p:cNvSpPr>
            <a:spLocks noGrp="1"/>
          </p:cNvSpPr>
          <p:nvPr>
            <p:ph idx="1"/>
          </p:nvPr>
        </p:nvSpPr>
        <p:spPr>
          <a:xfrm>
            <a:off x="1619250" y="908050"/>
            <a:ext cx="7345363" cy="5113338"/>
          </a:xfrm>
        </p:spPr>
        <p:txBody>
          <a:bodyPr rtlCol="0">
            <a:noAutofit/>
          </a:bodyPr>
          <a:lstStyle/>
          <a:p>
            <a:pPr marL="0" indent="0" algn="ctr" eaLnBrk="1" fontAlgn="auto" hangingPunct="1">
              <a:spcAft>
                <a:spcPts val="0"/>
              </a:spcAft>
              <a:buFont typeface="Wingdings" panose="05000000000000000000" pitchFamily="2" charset="2"/>
              <a:buNone/>
              <a:defRPr/>
            </a:pPr>
            <a:r>
              <a:rPr lang="en-GB" sz="2800" b="1" u="sng" dirty="0">
                <a:solidFill>
                  <a:schemeClr val="tx1">
                    <a:lumMod val="75000"/>
                    <a:lumOff val="25000"/>
                  </a:schemeClr>
                </a:solidFill>
                <a:latin typeface="Boring Boring" pitchFamily="2" charset="0"/>
              </a:rPr>
              <a:t>Please label all jumpers with your child's name </a:t>
            </a:r>
            <a:endParaRPr lang="en-GB" sz="2000" b="1" dirty="0">
              <a:solidFill>
                <a:schemeClr val="tx1">
                  <a:lumMod val="75000"/>
                  <a:lumOff val="25000"/>
                </a:schemeClr>
              </a:solidFill>
              <a:latin typeface="Boring Boring" pitchFamily="2" charset="0"/>
            </a:endParaRPr>
          </a:p>
          <a:p>
            <a:pPr eaLnBrk="1" fontAlgn="auto" hangingPunct="1">
              <a:spcAft>
                <a:spcPts val="0"/>
              </a:spcAft>
              <a:buFont typeface="Wingdings 3" charset="2"/>
              <a:buChar char=""/>
              <a:defRPr/>
            </a:pPr>
            <a:r>
              <a:rPr lang="en-GB" sz="2400" b="1" dirty="0">
                <a:solidFill>
                  <a:schemeClr val="tx1">
                    <a:lumMod val="75000"/>
                    <a:lumOff val="25000"/>
                  </a:schemeClr>
                </a:solidFill>
                <a:latin typeface="Boring Boring" pitchFamily="2" charset="0"/>
              </a:rPr>
              <a:t>Navy shorts, White T-shirt, and Trainers for some activities. </a:t>
            </a:r>
          </a:p>
          <a:p>
            <a:pPr eaLnBrk="1" fontAlgn="auto" hangingPunct="1">
              <a:spcAft>
                <a:spcPts val="0"/>
              </a:spcAft>
              <a:buFont typeface="Wingdings 3" charset="2"/>
              <a:buChar char=""/>
              <a:defRPr/>
            </a:pPr>
            <a:r>
              <a:rPr lang="en-GB" sz="2400" b="1" dirty="0">
                <a:solidFill>
                  <a:schemeClr val="tx1">
                    <a:lumMod val="75000"/>
                    <a:lumOff val="25000"/>
                  </a:schemeClr>
                </a:solidFill>
                <a:latin typeface="Boring Boring" pitchFamily="2" charset="0"/>
              </a:rPr>
              <a:t>PE Kit should be worn to school on PE days (Tuesday and Wednesday)</a:t>
            </a:r>
          </a:p>
          <a:p>
            <a:pPr eaLnBrk="1" fontAlgn="auto" hangingPunct="1">
              <a:spcAft>
                <a:spcPts val="0"/>
              </a:spcAft>
              <a:buFont typeface="Wingdings 3" charset="2"/>
              <a:buChar char=""/>
              <a:defRPr/>
            </a:pPr>
            <a:r>
              <a:rPr lang="en-GB" sz="2400" b="1" dirty="0">
                <a:solidFill>
                  <a:schemeClr val="tx1">
                    <a:lumMod val="75000"/>
                    <a:lumOff val="25000"/>
                  </a:schemeClr>
                </a:solidFill>
                <a:latin typeface="Boring Boring" pitchFamily="2" charset="0"/>
              </a:rPr>
              <a:t>Joggers and a jumper are advised for P.E. in winter. </a:t>
            </a:r>
          </a:p>
          <a:p>
            <a:pPr eaLnBrk="1" fontAlgn="auto" hangingPunct="1">
              <a:spcAft>
                <a:spcPts val="0"/>
              </a:spcAft>
              <a:buFont typeface="Wingdings 3" charset="2"/>
              <a:buChar char=""/>
              <a:defRPr/>
            </a:pPr>
            <a:r>
              <a:rPr lang="en-GB" sz="2400" b="1" dirty="0">
                <a:solidFill>
                  <a:schemeClr val="tx1">
                    <a:lumMod val="75000"/>
                    <a:lumOff val="25000"/>
                  </a:schemeClr>
                </a:solidFill>
                <a:latin typeface="Boring Boring" pitchFamily="2" charset="0"/>
              </a:rPr>
              <a:t> For reasons of Health and Safety earrings should be removed for P.E. and swimming. The responsibility for this lies with you, the parents. Also for safety reasons, long hair should be tied back for PE lessons. </a:t>
            </a:r>
          </a:p>
          <a:p>
            <a:pPr eaLnBrk="1" fontAlgn="auto" hangingPunct="1">
              <a:spcAft>
                <a:spcPts val="0"/>
              </a:spcAft>
              <a:buFont typeface="Wingdings 3" charset="2"/>
              <a:buChar char=""/>
              <a:defRPr/>
            </a:pPr>
            <a:r>
              <a:rPr lang="en-GB" sz="2400" b="1" dirty="0">
                <a:solidFill>
                  <a:schemeClr val="tx1">
                    <a:lumMod val="75000"/>
                    <a:lumOff val="25000"/>
                  </a:schemeClr>
                </a:solidFill>
                <a:latin typeface="Boring Boring" pitchFamily="2" charset="0"/>
              </a:rPr>
              <a:t>If your child is not able to do PE, please let the class teacher know, otherwise they will be asked to take part in their uniform.</a:t>
            </a:r>
          </a:p>
        </p:txBody>
      </p:sp>
    </p:spTree>
  </p:cSld>
  <p:clrMapOvr>
    <a:masterClrMapping/>
  </p:clrMapOvr>
  <p:transition spd="slow" advTm="16571"/>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7198800" cy="1280890"/>
          </a:xfrm>
        </p:spPr>
        <p:txBody>
          <a:bodyPr/>
          <a:lstStyle/>
          <a:p>
            <a:r>
              <a:rPr lang="en-GB" sz="4000" dirty="0">
                <a:latin typeface="Tahoma" panose="020B0604030504040204" pitchFamily="34" charset="0"/>
                <a:ea typeface="Tahoma" panose="020B0604030504040204" pitchFamily="34" charset="0"/>
                <a:cs typeface="Tahoma" panose="020B0604030504040204" pitchFamily="34" charset="0"/>
              </a:rPr>
              <a:t>New Merit Certificate System</a:t>
            </a:r>
          </a:p>
        </p:txBody>
      </p:sp>
      <p:sp>
        <p:nvSpPr>
          <p:cNvPr id="3" name="TextBox 2"/>
          <p:cNvSpPr txBox="1"/>
          <p:nvPr/>
        </p:nvSpPr>
        <p:spPr>
          <a:xfrm>
            <a:off x="2267744" y="1484784"/>
            <a:ext cx="5806359" cy="3754874"/>
          </a:xfrm>
          <a:prstGeom prst="rect">
            <a:avLst/>
          </a:prstGeom>
          <a:noFill/>
        </p:spPr>
        <p:txBody>
          <a:bodyPr wrap="square" rtlCol="0">
            <a:spAutoFit/>
          </a:bodyPr>
          <a:lstStyle/>
          <a:p>
            <a:pPr marL="285750" indent="-285750">
              <a:buFont typeface="Arial" panose="020B0604020202020204" pitchFamily="34" charset="0"/>
              <a:buChar char="•"/>
            </a:pPr>
            <a:r>
              <a:rPr lang="en-GB" sz="2000" b="1" dirty="0"/>
              <a:t>One child from each class will receive a merit linked to one of our school values each week in a whole school assembly on a Friday. Following feedback from parents, parents will no longer be invited to this assembly.</a:t>
            </a:r>
          </a:p>
          <a:p>
            <a:endParaRPr lang="en-GB" sz="2000" b="1" dirty="0"/>
          </a:p>
          <a:p>
            <a:pPr marL="285750" indent="-285750">
              <a:buFont typeface="Arial" panose="020B0604020202020204" pitchFamily="34" charset="0"/>
              <a:buChar char="•"/>
            </a:pPr>
            <a:r>
              <a:rPr lang="en-GB" sz="2000" b="1" dirty="0"/>
              <a:t>One child from the class will receive a postcard home through the post – this will be a surprise! Hopefully it will arrive at the weekend. </a:t>
            </a:r>
          </a:p>
          <a:p>
            <a:endParaRPr lang="en-GB" dirty="0"/>
          </a:p>
        </p:txBody>
      </p:sp>
      <p:pic>
        <p:nvPicPr>
          <p:cNvPr id="4" name="Picture 3"/>
          <p:cNvPicPr>
            <a:picLocks noChangeAspect="1"/>
          </p:cNvPicPr>
          <p:nvPr/>
        </p:nvPicPr>
        <p:blipFill>
          <a:blip r:embed="rId2"/>
          <a:stretch>
            <a:fillRect/>
          </a:stretch>
        </p:blipFill>
        <p:spPr>
          <a:xfrm>
            <a:off x="1945200" y="5239658"/>
            <a:ext cx="6791325" cy="1333500"/>
          </a:xfrm>
          <a:prstGeom prst="rect">
            <a:avLst/>
          </a:prstGeom>
        </p:spPr>
      </p:pic>
    </p:spTree>
    <p:extLst>
      <p:ext uri="{BB962C8B-B14F-4D97-AF65-F5344CB8AC3E}">
        <p14:creationId xmlns:p14="http://schemas.microsoft.com/office/powerpoint/2010/main" val="2988441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944688" y="623888"/>
            <a:ext cx="6589712" cy="1281112"/>
          </a:xfrm>
        </p:spPr>
        <p:txBody>
          <a:bodyPr/>
          <a:lstStyle/>
          <a:p>
            <a:r>
              <a:rPr lang="en-GB" altLang="en-US" sz="4000" b="1" dirty="0">
                <a:latin typeface="Tahoma" panose="020B0604030504040204" pitchFamily="34" charset="0"/>
                <a:ea typeface="Tahoma" panose="020B0604030504040204" pitchFamily="34" charset="0"/>
                <a:cs typeface="Tahoma" panose="020B0604030504040204" pitchFamily="34" charset="0"/>
              </a:rPr>
              <a:t>Golden Rules</a:t>
            </a:r>
          </a:p>
        </p:txBody>
      </p:sp>
      <p:sp>
        <p:nvSpPr>
          <p:cNvPr id="36867" name="Rectangle 2"/>
          <p:cNvSpPr>
            <a:spLocks noChangeArrowheads="1"/>
          </p:cNvSpPr>
          <p:nvPr/>
        </p:nvSpPr>
        <p:spPr bwMode="auto">
          <a:xfrm>
            <a:off x="973138" y="1557338"/>
            <a:ext cx="8532812" cy="368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buClr>
                <a:srgbClr val="4A66AC"/>
              </a:buClr>
            </a:pPr>
            <a:r>
              <a:rPr lang="en-US" altLang="en-US" sz="3200" b="1">
                <a:latin typeface="Boring Boring" pitchFamily="2" charset="0"/>
              </a:rPr>
              <a:t> We listen and follow instructions </a:t>
            </a:r>
          </a:p>
          <a:p>
            <a:pPr eaLnBrk="1" hangingPunct="1">
              <a:buClr>
                <a:srgbClr val="4A66AC"/>
              </a:buClr>
            </a:pPr>
            <a:r>
              <a:rPr lang="en-US" altLang="en-US" sz="3200" b="1">
                <a:latin typeface="Boring Boring" pitchFamily="2" charset="0"/>
              </a:rPr>
              <a:t> We speak respectfully to everyone </a:t>
            </a:r>
          </a:p>
          <a:p>
            <a:pPr eaLnBrk="1" hangingPunct="1">
              <a:buClr>
                <a:srgbClr val="4A66AC"/>
              </a:buClr>
            </a:pPr>
            <a:r>
              <a:rPr lang="en-US" altLang="en-US" sz="3200" b="1">
                <a:latin typeface="Boring Boring" pitchFamily="2" charset="0"/>
              </a:rPr>
              <a:t> We take responsibility for property and equipment </a:t>
            </a:r>
          </a:p>
          <a:p>
            <a:pPr eaLnBrk="1" hangingPunct="1">
              <a:buClr>
                <a:srgbClr val="4A66AC"/>
              </a:buClr>
            </a:pPr>
            <a:r>
              <a:rPr lang="en-US" altLang="en-US" sz="3200" b="1">
                <a:latin typeface="Boring Boring" pitchFamily="2" charset="0"/>
              </a:rPr>
              <a:t> We keep hands and feet to ourselves </a:t>
            </a:r>
          </a:p>
          <a:p>
            <a:pPr eaLnBrk="1" hangingPunct="1">
              <a:buClr>
                <a:srgbClr val="4A66AC"/>
              </a:buClr>
            </a:pPr>
            <a:r>
              <a:rPr lang="en-US" altLang="en-US" sz="3200" b="1">
                <a:latin typeface="Boring Boring" pitchFamily="2" charset="0"/>
              </a:rPr>
              <a:t> We always have a go </a:t>
            </a:r>
          </a:p>
          <a:p>
            <a:pPr eaLnBrk="1" hangingPunct="1">
              <a:buClr>
                <a:srgbClr val="4A66AC"/>
              </a:buClr>
            </a:pPr>
            <a:endParaRPr lang="en-GB" altLang="en-US" sz="3200" b="1">
              <a:latin typeface="Boring Boring" pitchFamily="2" charset="0"/>
            </a:endParaRPr>
          </a:p>
        </p:txBody>
      </p:sp>
    </p:spTree>
  </p:cSld>
  <p:clrMapOvr>
    <a:masterClrMapping/>
  </p:clrMapOvr>
  <p:transition spd="slow" advTm="16573"/>
</p:sld>
</file>

<file path=ppt/theme/theme1.xml><?xml version="1.0" encoding="utf-8"?>
<a:theme xmlns:a="http://schemas.openxmlformats.org/drawingml/2006/main" name="Wisp">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2213</TotalTime>
  <Words>1020</Words>
  <Application>Microsoft Office PowerPoint</Application>
  <PresentationFormat>On-screen Show (4:3)</PresentationFormat>
  <Paragraphs>115</Paragraphs>
  <Slides>23</Slides>
  <Notes>18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23</vt:i4>
      </vt:variant>
    </vt:vector>
  </HeadingPairs>
  <TitlesOfParts>
    <vt:vector size="35" baseType="lpstr">
      <vt:lpstr>Arial</vt:lpstr>
      <vt:lpstr>Arial Black</vt:lpstr>
      <vt:lpstr>Bookman Old Style</vt:lpstr>
      <vt:lpstr>Boring Boring</vt:lpstr>
      <vt:lpstr>Boring Joined</vt:lpstr>
      <vt:lpstr>Calibri</vt:lpstr>
      <vt:lpstr>Century Gothic</vt:lpstr>
      <vt:lpstr>Lucida Sans Unicode</vt:lpstr>
      <vt:lpstr>Tahoma</vt:lpstr>
      <vt:lpstr>Wingdings</vt:lpstr>
      <vt:lpstr>Wingdings 3</vt:lpstr>
      <vt:lpstr>Wisp</vt:lpstr>
      <vt:lpstr>  Welcome to Year  5!   </vt:lpstr>
      <vt:lpstr>The Year 5 Team</vt:lpstr>
      <vt:lpstr>School Key Priorities</vt:lpstr>
      <vt:lpstr>What does a typical day look like?</vt:lpstr>
      <vt:lpstr>What do children need to bring to school every day?</vt:lpstr>
      <vt:lpstr>School Uniform</vt:lpstr>
      <vt:lpstr>PE kit</vt:lpstr>
      <vt:lpstr>New Merit Certificate System</vt:lpstr>
      <vt:lpstr>Golden Rules</vt:lpstr>
      <vt:lpstr>The Restorative Approach</vt:lpstr>
      <vt:lpstr>Traffic Lights</vt:lpstr>
      <vt:lpstr>Gold Star  </vt:lpstr>
      <vt:lpstr>Amber</vt:lpstr>
      <vt:lpstr>Red</vt:lpstr>
      <vt:lpstr>Class Dojo</vt:lpstr>
      <vt:lpstr>Class Dojo</vt:lpstr>
      <vt:lpstr>Homework</vt:lpstr>
      <vt:lpstr>PowerPoint Presentation</vt:lpstr>
      <vt:lpstr>Reading</vt:lpstr>
      <vt:lpstr>PowerPoint Presentation</vt:lpstr>
      <vt:lpstr>The School App</vt:lpstr>
      <vt:lpstr>Keep us updated please!</vt:lpstr>
      <vt:lpstr>Please don’t hesitate to contact me if you have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3!</dc:title>
  <dc:creator>Kate</dc:creator>
  <cp:lastModifiedBy>Sophie Stiff</cp:lastModifiedBy>
  <cp:revision>108</cp:revision>
  <cp:lastPrinted>2014-09-09T06:52:44Z</cp:lastPrinted>
  <dcterms:created xsi:type="dcterms:W3CDTF">2013-08-03T21:51:20Z</dcterms:created>
  <dcterms:modified xsi:type="dcterms:W3CDTF">2022-09-13T06:39:35Z</dcterms:modified>
</cp:coreProperties>
</file>