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4"/>
  </p:sldMasterIdLst>
  <p:notesMasterIdLst>
    <p:notesMasterId r:id="rId21"/>
  </p:notesMasterIdLst>
  <p:handoutMasterIdLst>
    <p:handoutMasterId r:id="rId22"/>
  </p:handoutMasterIdLst>
  <p:sldIdLst>
    <p:sldId id="3825" r:id="rId5"/>
    <p:sldId id="3826" r:id="rId6"/>
    <p:sldId id="3827" r:id="rId7"/>
    <p:sldId id="3836" r:id="rId8"/>
    <p:sldId id="3835" r:id="rId9"/>
    <p:sldId id="3794" r:id="rId10"/>
    <p:sldId id="3837" r:id="rId11"/>
    <p:sldId id="3838" r:id="rId12"/>
    <p:sldId id="3839" r:id="rId13"/>
    <p:sldId id="3840" r:id="rId14"/>
    <p:sldId id="3841" r:id="rId15"/>
    <p:sldId id="3842" r:id="rId16"/>
    <p:sldId id="3843" r:id="rId17"/>
    <p:sldId id="3844" r:id="rId18"/>
    <p:sldId id="3845" r:id="rId19"/>
    <p:sldId id="3834" r:id="rId20"/>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0" userDrawn="1">
          <p15:clr>
            <a:srgbClr val="A4A3A4"/>
          </p15:clr>
        </p15:guide>
        <p15:guide id="2" orient="horz" pos="3408" userDrawn="1">
          <p15:clr>
            <a:srgbClr val="A4A3A4"/>
          </p15:clr>
        </p15:guide>
        <p15:guide id="3" pos="6936" userDrawn="1">
          <p15:clr>
            <a:srgbClr val="A4A3A4"/>
          </p15:clr>
        </p15:guide>
        <p15:guide id="4" pos="74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94660"/>
  </p:normalViewPr>
  <p:slideViewPr>
    <p:cSldViewPr snapToGrid="0">
      <p:cViewPr varScale="1">
        <p:scale>
          <a:sx n="68" d="100"/>
          <a:sy n="68" d="100"/>
        </p:scale>
        <p:origin x="612" y="72"/>
      </p:cViewPr>
      <p:guideLst>
        <p:guide orient="horz" pos="1200"/>
        <p:guide orient="horz" pos="3408"/>
        <p:guide pos="6936"/>
        <p:guide pos="744"/>
      </p:guideLst>
    </p:cSldViewPr>
  </p:slideViewPr>
  <p:notesTextViewPr>
    <p:cViewPr>
      <p:scale>
        <a:sx n="1" d="1"/>
        <a:sy n="1" d="1"/>
      </p:scale>
      <p:origin x="0" y="0"/>
    </p:cViewPr>
  </p:notesTextViewPr>
  <p:notesViewPr>
    <p:cSldViewPr snapToGrid="0">
      <p:cViewPr varScale="1">
        <p:scale>
          <a:sx n="87" d="100"/>
          <a:sy n="87" d="100"/>
        </p:scale>
        <p:origin x="379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DCE667-0E8B-4020-B798-9F540ACF8A1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B98FE84B-4CF5-479A-98FA-101E6C9224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249E17-B59A-4F61-B8D2-5B4F41E1978D}" type="datetime1">
              <a:rPr lang="en-GB" smtClean="0"/>
              <a:t>18/06/2025</a:t>
            </a:fld>
            <a:endParaRPr lang="en-GB" dirty="0"/>
          </a:p>
        </p:txBody>
      </p:sp>
      <p:sp>
        <p:nvSpPr>
          <p:cNvPr id="4" name="Footer Placeholder 3">
            <a:extLst>
              <a:ext uri="{FF2B5EF4-FFF2-40B4-BE49-F238E27FC236}">
                <a16:creationId xmlns:a16="http://schemas.microsoft.com/office/drawing/2014/main" id="{E9871FFA-2EDD-435F-95BB-D4913CE5231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B9F549EF-DEA6-491C-B092-AD1829A0E2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3C7C88-02FC-450C-BC0C-36A3D372F9C7}" type="slidenum">
              <a:rPr lang="en-GB" smtClean="0"/>
              <a:t>‹#›</a:t>
            </a:fld>
            <a:endParaRPr lang="en-GB" dirty="0"/>
          </a:p>
        </p:txBody>
      </p:sp>
    </p:spTree>
    <p:extLst>
      <p:ext uri="{BB962C8B-B14F-4D97-AF65-F5344CB8AC3E}">
        <p14:creationId xmlns:p14="http://schemas.microsoft.com/office/powerpoint/2010/main" val="5246697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BE95BD-28DC-4C06-ABE7-D1DD6658916C}" type="datetime1">
              <a:rPr lang="en-GB" smtClean="0"/>
              <a:pPr/>
              <a:t>18/06/2025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Quarter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40C6A29-4676-420C-BBE3-ACC2B80F64D4}" type="slidenum">
              <a:rPr lang="en-GB" noProof="0" smtClean="0"/>
              <a:t>‹#›</a:t>
            </a:fld>
            <a:endParaRPr lang="en-GB" noProof="0" dirty="0"/>
          </a:p>
        </p:txBody>
      </p:sp>
    </p:spTree>
    <p:extLst>
      <p:ext uri="{BB962C8B-B14F-4D97-AF65-F5344CB8AC3E}">
        <p14:creationId xmlns:p14="http://schemas.microsoft.com/office/powerpoint/2010/main" val="380459704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rtl="0"/>
            <a:fld id="{D40C6A29-4676-420C-BBE3-ACC2B80F64D4}" type="slidenum">
              <a:rPr lang="en-GB" smtClean="0"/>
              <a:t>1</a:t>
            </a:fld>
            <a:endParaRPr lang="en-GB" dirty="0"/>
          </a:p>
        </p:txBody>
      </p:sp>
    </p:spTree>
    <p:extLst>
      <p:ext uri="{BB962C8B-B14F-4D97-AF65-F5344CB8AC3E}">
        <p14:creationId xmlns:p14="http://schemas.microsoft.com/office/powerpoint/2010/main" val="2028141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C7948-F4A1-A360-381F-F1C4DD9018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EE6BDF-08E6-21C1-2961-38E8970068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3AA9AB-21E3-F3EE-435B-D7AB4B9A8B4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F65CAC5-7DE7-DD06-0513-D4427DD4CE9C}"/>
              </a:ext>
            </a:extLst>
          </p:cNvPr>
          <p:cNvSpPr>
            <a:spLocks noGrp="1"/>
          </p:cNvSpPr>
          <p:nvPr>
            <p:ph type="sldNum" sz="quarter" idx="5"/>
          </p:nvPr>
        </p:nvSpPr>
        <p:spPr/>
        <p:txBody>
          <a:bodyPr/>
          <a:lstStyle/>
          <a:p>
            <a:pPr rtl="0"/>
            <a:fld id="{D40C6A29-4676-420C-BBE3-ACC2B80F64D4}" type="slidenum">
              <a:rPr lang="en-GB" smtClean="0"/>
              <a:t>10</a:t>
            </a:fld>
            <a:endParaRPr lang="en-GB" dirty="0"/>
          </a:p>
        </p:txBody>
      </p:sp>
    </p:spTree>
    <p:extLst>
      <p:ext uri="{BB962C8B-B14F-4D97-AF65-F5344CB8AC3E}">
        <p14:creationId xmlns:p14="http://schemas.microsoft.com/office/powerpoint/2010/main" val="116635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882C7-B895-88D5-51A9-29EDA51AEF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18F2D7-A8B1-5E23-D46C-4EB54DFA47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5A82F6-CA23-356A-011F-CE97147E46B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E88F76-0926-B7DE-5CAB-550443732281}"/>
              </a:ext>
            </a:extLst>
          </p:cNvPr>
          <p:cNvSpPr>
            <a:spLocks noGrp="1"/>
          </p:cNvSpPr>
          <p:nvPr>
            <p:ph type="sldNum" sz="quarter" idx="5"/>
          </p:nvPr>
        </p:nvSpPr>
        <p:spPr/>
        <p:txBody>
          <a:bodyPr/>
          <a:lstStyle/>
          <a:p>
            <a:pPr rtl="0"/>
            <a:fld id="{D40C6A29-4676-420C-BBE3-ACC2B80F64D4}" type="slidenum">
              <a:rPr lang="en-GB" smtClean="0"/>
              <a:t>11</a:t>
            </a:fld>
            <a:endParaRPr lang="en-GB" dirty="0"/>
          </a:p>
        </p:txBody>
      </p:sp>
    </p:spTree>
    <p:extLst>
      <p:ext uri="{BB962C8B-B14F-4D97-AF65-F5344CB8AC3E}">
        <p14:creationId xmlns:p14="http://schemas.microsoft.com/office/powerpoint/2010/main" val="1750777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98887-85AC-871D-7C87-FF8637DEE1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5B3209-F627-5C25-C03E-F1E01129BC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55F811-589F-5ACB-B5B1-7B98F43C2CD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D4A8CD5-CE6B-B258-BA68-2F87CDD6D93D}"/>
              </a:ext>
            </a:extLst>
          </p:cNvPr>
          <p:cNvSpPr>
            <a:spLocks noGrp="1"/>
          </p:cNvSpPr>
          <p:nvPr>
            <p:ph type="sldNum" sz="quarter" idx="5"/>
          </p:nvPr>
        </p:nvSpPr>
        <p:spPr/>
        <p:txBody>
          <a:bodyPr/>
          <a:lstStyle/>
          <a:p>
            <a:pPr rtl="0"/>
            <a:fld id="{D40C6A29-4676-420C-BBE3-ACC2B80F64D4}" type="slidenum">
              <a:rPr lang="en-GB" smtClean="0"/>
              <a:t>12</a:t>
            </a:fld>
            <a:endParaRPr lang="en-GB" dirty="0"/>
          </a:p>
        </p:txBody>
      </p:sp>
    </p:spTree>
    <p:extLst>
      <p:ext uri="{BB962C8B-B14F-4D97-AF65-F5344CB8AC3E}">
        <p14:creationId xmlns:p14="http://schemas.microsoft.com/office/powerpoint/2010/main" val="1181255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0E8C0-8279-61FF-8E3C-D05C4A156B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34E44A-AA22-51BF-2D18-86205E85A4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47C1E1-CD07-DEB8-1112-DB289645E6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4D0CDB8-C4F5-C14F-C579-06BE71718644}"/>
              </a:ext>
            </a:extLst>
          </p:cNvPr>
          <p:cNvSpPr>
            <a:spLocks noGrp="1"/>
          </p:cNvSpPr>
          <p:nvPr>
            <p:ph type="sldNum" sz="quarter" idx="5"/>
          </p:nvPr>
        </p:nvSpPr>
        <p:spPr/>
        <p:txBody>
          <a:bodyPr/>
          <a:lstStyle/>
          <a:p>
            <a:pPr rtl="0"/>
            <a:fld id="{D40C6A29-4676-420C-BBE3-ACC2B80F64D4}" type="slidenum">
              <a:rPr lang="en-GB" smtClean="0"/>
              <a:t>13</a:t>
            </a:fld>
            <a:endParaRPr lang="en-GB" dirty="0"/>
          </a:p>
        </p:txBody>
      </p:sp>
    </p:spTree>
    <p:extLst>
      <p:ext uri="{BB962C8B-B14F-4D97-AF65-F5344CB8AC3E}">
        <p14:creationId xmlns:p14="http://schemas.microsoft.com/office/powerpoint/2010/main" val="1010820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93034-28AC-D19C-1213-877A8EBD69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E7EEF-0980-D804-C49F-3B7B37D3B3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5B8DD7-AC0B-CEED-DB8B-8E9212E6FEA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7355027-1193-0AF8-F95A-CF39B9B3E325}"/>
              </a:ext>
            </a:extLst>
          </p:cNvPr>
          <p:cNvSpPr>
            <a:spLocks noGrp="1"/>
          </p:cNvSpPr>
          <p:nvPr>
            <p:ph type="sldNum" sz="quarter" idx="5"/>
          </p:nvPr>
        </p:nvSpPr>
        <p:spPr/>
        <p:txBody>
          <a:bodyPr/>
          <a:lstStyle/>
          <a:p>
            <a:pPr rtl="0"/>
            <a:fld id="{D40C6A29-4676-420C-BBE3-ACC2B80F64D4}" type="slidenum">
              <a:rPr lang="en-GB" smtClean="0"/>
              <a:t>14</a:t>
            </a:fld>
            <a:endParaRPr lang="en-GB" dirty="0"/>
          </a:p>
        </p:txBody>
      </p:sp>
    </p:spTree>
    <p:extLst>
      <p:ext uri="{BB962C8B-B14F-4D97-AF65-F5344CB8AC3E}">
        <p14:creationId xmlns:p14="http://schemas.microsoft.com/office/powerpoint/2010/main" val="901529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2FFA2-8495-B271-FDFE-8F73E8AED0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B85B03-03A9-06D5-941F-97ABD59D81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CB8229-2EAE-4E75-6575-8554CE817A2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14CD9E3-0802-C0C7-96F4-7CF71A9ECB75}"/>
              </a:ext>
            </a:extLst>
          </p:cNvPr>
          <p:cNvSpPr>
            <a:spLocks noGrp="1"/>
          </p:cNvSpPr>
          <p:nvPr>
            <p:ph type="sldNum" sz="quarter" idx="5"/>
          </p:nvPr>
        </p:nvSpPr>
        <p:spPr/>
        <p:txBody>
          <a:bodyPr/>
          <a:lstStyle/>
          <a:p>
            <a:pPr rtl="0"/>
            <a:fld id="{D40C6A29-4676-420C-BBE3-ACC2B80F64D4}" type="slidenum">
              <a:rPr lang="en-GB" smtClean="0"/>
              <a:t>15</a:t>
            </a:fld>
            <a:endParaRPr lang="en-GB" dirty="0"/>
          </a:p>
        </p:txBody>
      </p:sp>
    </p:spTree>
    <p:extLst>
      <p:ext uri="{BB962C8B-B14F-4D97-AF65-F5344CB8AC3E}">
        <p14:creationId xmlns:p14="http://schemas.microsoft.com/office/powerpoint/2010/main" val="3082030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noProof="0" dirty="0"/>
          </a:p>
        </p:txBody>
      </p:sp>
      <p:sp>
        <p:nvSpPr>
          <p:cNvPr id="4" name="Slide Number Placeholder 3"/>
          <p:cNvSpPr>
            <a:spLocks noGrp="1"/>
          </p:cNvSpPr>
          <p:nvPr>
            <p:ph type="sldNum" sz="quarter" idx="5"/>
          </p:nvPr>
        </p:nvSpPr>
        <p:spPr/>
        <p:txBody>
          <a:bodyPr rtlCol="0"/>
          <a:lstStyle/>
          <a:p>
            <a:pPr rtl="0"/>
            <a:fld id="{D40C6A29-4676-420C-BBE3-ACC2B80F64D4}" type="slidenum">
              <a:rPr lang="en-US" smtClean="0"/>
              <a:t>16</a:t>
            </a:fld>
            <a:endParaRPr lang="en-US" dirty="0"/>
          </a:p>
        </p:txBody>
      </p:sp>
    </p:spTree>
    <p:extLst>
      <p:ext uri="{BB962C8B-B14F-4D97-AF65-F5344CB8AC3E}">
        <p14:creationId xmlns:p14="http://schemas.microsoft.com/office/powerpoint/2010/main" val="1670162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rtl="0"/>
            <a:fld id="{D40C6A29-4676-420C-BBE3-ACC2B80F64D4}" type="slidenum">
              <a:rPr lang="en-GB" smtClean="0"/>
              <a:t>2</a:t>
            </a:fld>
            <a:endParaRPr lang="en-GB" dirty="0"/>
          </a:p>
        </p:txBody>
      </p:sp>
    </p:spTree>
    <p:extLst>
      <p:ext uri="{BB962C8B-B14F-4D97-AF65-F5344CB8AC3E}">
        <p14:creationId xmlns:p14="http://schemas.microsoft.com/office/powerpoint/2010/main" val="352777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rtl="0"/>
            <a:fld id="{D40C6A29-4676-420C-BBE3-ACC2B80F64D4}" type="slidenum">
              <a:rPr lang="en-GB" smtClean="0"/>
              <a:t>3</a:t>
            </a:fld>
            <a:endParaRPr lang="en-GB" dirty="0"/>
          </a:p>
        </p:txBody>
      </p:sp>
    </p:spTree>
    <p:extLst>
      <p:ext uri="{BB962C8B-B14F-4D97-AF65-F5344CB8AC3E}">
        <p14:creationId xmlns:p14="http://schemas.microsoft.com/office/powerpoint/2010/main" val="3950943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AC542-186D-FACD-E919-E266B4B82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DC3E0-647F-5A4B-B0CB-F273E72856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E9AEF9-F3E7-8627-2284-AA5FFDAF7920}"/>
              </a:ext>
            </a:extLst>
          </p:cNvPr>
          <p:cNvSpPr>
            <a:spLocks noGrp="1"/>
          </p:cNvSpPr>
          <p:nvPr>
            <p:ph type="body" idx="1"/>
          </p:nvPr>
        </p:nvSpPr>
        <p:spPr/>
        <p:txBody>
          <a:bodyPr rtlCol="0"/>
          <a:lstStyle/>
          <a:p>
            <a:pPr rtl="0"/>
            <a:endParaRPr lang="en-GB" dirty="0"/>
          </a:p>
        </p:txBody>
      </p:sp>
      <p:sp>
        <p:nvSpPr>
          <p:cNvPr id="4" name="Slide Number Placeholder 3">
            <a:extLst>
              <a:ext uri="{FF2B5EF4-FFF2-40B4-BE49-F238E27FC236}">
                <a16:creationId xmlns:a16="http://schemas.microsoft.com/office/drawing/2014/main" id="{6E1DAA43-EBD8-952B-2FD2-DB4817BF594D}"/>
              </a:ext>
            </a:extLst>
          </p:cNvPr>
          <p:cNvSpPr>
            <a:spLocks noGrp="1"/>
          </p:cNvSpPr>
          <p:nvPr>
            <p:ph type="sldNum" sz="quarter" idx="5"/>
          </p:nvPr>
        </p:nvSpPr>
        <p:spPr/>
        <p:txBody>
          <a:bodyPr rtlCol="0"/>
          <a:lstStyle/>
          <a:p>
            <a:pPr rtl="0"/>
            <a:fld id="{D40C6A29-4676-420C-BBE3-ACC2B80F64D4}" type="slidenum">
              <a:rPr lang="en-GB" smtClean="0"/>
              <a:t>4</a:t>
            </a:fld>
            <a:endParaRPr lang="en-GB" dirty="0"/>
          </a:p>
        </p:txBody>
      </p:sp>
    </p:spTree>
    <p:extLst>
      <p:ext uri="{BB962C8B-B14F-4D97-AF65-F5344CB8AC3E}">
        <p14:creationId xmlns:p14="http://schemas.microsoft.com/office/powerpoint/2010/main" val="798909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A0076-BD08-0211-249C-F9F3E7733B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4D090B-A9ED-FF85-FB79-D61CE8B3F5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8DFD56-BF1B-FDD7-4D15-EFAAE8B5560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9ACED88-5A4E-8975-CFD8-75B9808727C4}"/>
              </a:ext>
            </a:extLst>
          </p:cNvPr>
          <p:cNvSpPr>
            <a:spLocks noGrp="1"/>
          </p:cNvSpPr>
          <p:nvPr>
            <p:ph type="sldNum" sz="quarter" idx="5"/>
          </p:nvPr>
        </p:nvSpPr>
        <p:spPr/>
        <p:txBody>
          <a:bodyPr/>
          <a:lstStyle/>
          <a:p>
            <a:pPr rtl="0"/>
            <a:fld id="{D40C6A29-4676-420C-BBE3-ACC2B80F64D4}" type="slidenum">
              <a:rPr lang="en-GB" smtClean="0"/>
              <a:t>5</a:t>
            </a:fld>
            <a:endParaRPr lang="en-GB" dirty="0"/>
          </a:p>
        </p:txBody>
      </p:sp>
    </p:spTree>
    <p:extLst>
      <p:ext uri="{BB962C8B-B14F-4D97-AF65-F5344CB8AC3E}">
        <p14:creationId xmlns:p14="http://schemas.microsoft.com/office/powerpoint/2010/main" val="1126274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D40C6A29-4676-420C-BBE3-ACC2B80F64D4}" type="slidenum">
              <a:rPr lang="en-GB" smtClean="0"/>
              <a:t>6</a:t>
            </a:fld>
            <a:endParaRPr lang="en-GB" dirty="0"/>
          </a:p>
        </p:txBody>
      </p:sp>
    </p:spTree>
    <p:extLst>
      <p:ext uri="{BB962C8B-B14F-4D97-AF65-F5344CB8AC3E}">
        <p14:creationId xmlns:p14="http://schemas.microsoft.com/office/powerpoint/2010/main" val="4209822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DD8FD-98B3-FE60-C151-A7D7519AC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8BAE03-63FA-5453-37AE-FEC61940B0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4EEB75-8510-F9B2-A9A8-11C22333C965}"/>
              </a:ext>
            </a:extLst>
          </p:cNvPr>
          <p:cNvSpPr>
            <a:spLocks noGrp="1"/>
          </p:cNvSpPr>
          <p:nvPr>
            <p:ph type="body" idx="1"/>
          </p:nvPr>
        </p:nvSpPr>
        <p:spPr/>
        <p:txBody>
          <a:bodyPr rtlCol="0"/>
          <a:lstStyle/>
          <a:p>
            <a:pPr rtl="0"/>
            <a:endParaRPr lang="en-GB" dirty="0"/>
          </a:p>
        </p:txBody>
      </p:sp>
      <p:sp>
        <p:nvSpPr>
          <p:cNvPr id="4" name="Slide Number Placeholder 3">
            <a:extLst>
              <a:ext uri="{FF2B5EF4-FFF2-40B4-BE49-F238E27FC236}">
                <a16:creationId xmlns:a16="http://schemas.microsoft.com/office/drawing/2014/main" id="{FEF3667B-A68A-8EAB-DB5A-F0402A0E6FBA}"/>
              </a:ext>
            </a:extLst>
          </p:cNvPr>
          <p:cNvSpPr>
            <a:spLocks noGrp="1"/>
          </p:cNvSpPr>
          <p:nvPr>
            <p:ph type="sldNum" sz="quarter" idx="5"/>
          </p:nvPr>
        </p:nvSpPr>
        <p:spPr/>
        <p:txBody>
          <a:bodyPr rtlCol="0"/>
          <a:lstStyle/>
          <a:p>
            <a:pPr rtl="0"/>
            <a:fld id="{D40C6A29-4676-420C-BBE3-ACC2B80F64D4}" type="slidenum">
              <a:rPr lang="en-GB" smtClean="0"/>
              <a:t>7</a:t>
            </a:fld>
            <a:endParaRPr lang="en-GB" dirty="0"/>
          </a:p>
        </p:txBody>
      </p:sp>
    </p:spTree>
    <p:extLst>
      <p:ext uri="{BB962C8B-B14F-4D97-AF65-F5344CB8AC3E}">
        <p14:creationId xmlns:p14="http://schemas.microsoft.com/office/powerpoint/2010/main" val="3546496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06BA2-FE7B-106B-C38B-EE2E8DEEA5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29DEEE-B7BB-E003-85DE-BEA8204FE5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73B518-C1F7-1C63-D0C9-A64FACD099F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4B698AE-9676-6DE3-5481-BD4D9B4DF404}"/>
              </a:ext>
            </a:extLst>
          </p:cNvPr>
          <p:cNvSpPr>
            <a:spLocks noGrp="1"/>
          </p:cNvSpPr>
          <p:nvPr>
            <p:ph type="sldNum" sz="quarter" idx="5"/>
          </p:nvPr>
        </p:nvSpPr>
        <p:spPr/>
        <p:txBody>
          <a:bodyPr/>
          <a:lstStyle/>
          <a:p>
            <a:pPr rtl="0"/>
            <a:fld id="{D40C6A29-4676-420C-BBE3-ACC2B80F64D4}" type="slidenum">
              <a:rPr lang="en-GB" smtClean="0"/>
              <a:t>8</a:t>
            </a:fld>
            <a:endParaRPr lang="en-GB" dirty="0"/>
          </a:p>
        </p:txBody>
      </p:sp>
    </p:spTree>
    <p:extLst>
      <p:ext uri="{BB962C8B-B14F-4D97-AF65-F5344CB8AC3E}">
        <p14:creationId xmlns:p14="http://schemas.microsoft.com/office/powerpoint/2010/main" val="12078105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8E6AD-073A-A205-E5DC-2E26DBF33E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842A3-290C-2156-D523-D7E4A817CF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B6CDF6-0FAC-B959-8F56-EE15B85B63B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E0E992F-B0CC-63DD-4649-354C054866D1}"/>
              </a:ext>
            </a:extLst>
          </p:cNvPr>
          <p:cNvSpPr>
            <a:spLocks noGrp="1"/>
          </p:cNvSpPr>
          <p:nvPr>
            <p:ph type="sldNum" sz="quarter" idx="5"/>
          </p:nvPr>
        </p:nvSpPr>
        <p:spPr/>
        <p:txBody>
          <a:bodyPr/>
          <a:lstStyle/>
          <a:p>
            <a:pPr rtl="0"/>
            <a:fld id="{D40C6A29-4676-420C-BBE3-ACC2B80F64D4}" type="slidenum">
              <a:rPr lang="en-GB" smtClean="0"/>
              <a:t>9</a:t>
            </a:fld>
            <a:endParaRPr lang="en-GB" dirty="0"/>
          </a:p>
        </p:txBody>
      </p:sp>
    </p:spTree>
    <p:extLst>
      <p:ext uri="{BB962C8B-B14F-4D97-AF65-F5344CB8AC3E}">
        <p14:creationId xmlns:p14="http://schemas.microsoft.com/office/powerpoint/2010/main" val="3192758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Freeform 13">
            <a:extLst>
              <a:ext uri="{FF2B5EF4-FFF2-40B4-BE49-F238E27FC236}">
                <a16:creationId xmlns:a16="http://schemas.microsoft.com/office/drawing/2014/main" id="{FCE00AC6-1AA1-42D9-83DD-4C308C3F9322}"/>
              </a:ext>
            </a:extLst>
          </p:cNvPr>
          <p:cNvSpPr/>
          <p:nvPr userDrawn="1"/>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5319A315-F756-49EC-8181-0EC3F0A37B09}"/>
              </a:ext>
            </a:extLst>
          </p:cNvPr>
          <p:cNvCxnSpPr>
            <a:cxnSpLocks/>
          </p:cNvCxnSpPr>
          <p:nvPr userDrawn="1"/>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560F3E26-F530-48F5-983F-9DCFF41D4F39}"/>
              </a:ext>
            </a:extLst>
          </p:cNvPr>
          <p:cNvSpPr/>
          <p:nvPr userDrawn="1"/>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C97701E-DAF9-4174-AA91-DA203CD27D6A}"/>
              </a:ext>
            </a:extLst>
          </p:cNvPr>
          <p:cNvSpPr/>
          <p:nvPr userDrawn="1"/>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4F765374-1A4B-41DC-9E75-A95A6C655328}"/>
              </a:ext>
            </a:extLst>
          </p:cNvPr>
          <p:cNvSpPr/>
          <p:nvPr userDrawn="1"/>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7618DB8E-B14E-42E2-B454-6F4F36A8A9D9}"/>
              </a:ext>
            </a:extLst>
          </p:cNvPr>
          <p:cNvSpPr/>
          <p:nvPr userDrawn="1"/>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Arc 21">
            <a:extLst>
              <a:ext uri="{FF2B5EF4-FFF2-40B4-BE49-F238E27FC236}">
                <a16:creationId xmlns:a16="http://schemas.microsoft.com/office/drawing/2014/main" id="{97666F55-03F1-4D18-9653-0F360E127A7E}"/>
              </a:ext>
            </a:extLst>
          </p:cNvPr>
          <p:cNvSpPr/>
          <p:nvPr userDrawn="1"/>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5093208" y="2743200"/>
            <a:ext cx="6592824" cy="2386584"/>
          </a:xfrm>
        </p:spPr>
        <p:txBody>
          <a:bodyPr rtlCol="0" anchor="b"/>
          <a:lstStyle>
            <a:lvl1pPr algn="r">
              <a:defRPr sz="6000">
                <a:solidFill>
                  <a:schemeClr val="bg1"/>
                </a:solidFill>
              </a:defRPr>
            </a:lvl1pPr>
          </a:lstStyle>
          <a:p>
            <a:pPr rtl="0"/>
            <a:r>
              <a:rPr lang="en-US" noProof="0"/>
              <a:t>Click to edit Master title style</a:t>
            </a:r>
            <a:endParaRPr lang="en-GB" noProof="0"/>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5093208" y="5221224"/>
            <a:ext cx="6592824" cy="996696"/>
          </a:xfrm>
        </p:spPr>
        <p:txBody>
          <a:bodyPr rtlCol="0"/>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a:t>Click to edit Master subtitle style</a:t>
            </a:r>
            <a:endParaRPr lang="en-GB" noProof="0"/>
          </a:p>
        </p:txBody>
      </p:sp>
    </p:spTree>
    <p:extLst>
      <p:ext uri="{BB962C8B-B14F-4D97-AF65-F5344CB8AC3E}">
        <p14:creationId xmlns:p14="http://schemas.microsoft.com/office/powerpoint/2010/main" val="1010415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rtlCol="0"/>
          <a:lstStyle/>
          <a:p>
            <a:pPr rtl="0"/>
            <a:r>
              <a:rPr lang="en-US" noProof="0"/>
              <a:t>Click to edit Master title style</a:t>
            </a:r>
            <a:endParaRPr lang="en-GB" noProof="0"/>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3291840"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3291840" cy="3684588"/>
          </a:xfrm>
        </p:spPr>
        <p:txBody>
          <a:bodyPr rtlCol="0">
            <a:normAutofit/>
          </a:bodyPr>
          <a:lstStyle>
            <a:lvl1pPr>
              <a:defRPr sz="2000"/>
            </a:lvl1pPr>
            <a:lvl2pPr>
              <a:defRPr sz="1800"/>
            </a:lvl2pPr>
            <a:lvl3pPr>
              <a:defRPr sz="1600"/>
            </a:lvl3pPr>
            <a:lvl4pPr>
              <a:defRPr sz="1400"/>
            </a:lvl4pPr>
            <a:lvl5pPr>
              <a:defRPr sz="140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4453128" y="1681163"/>
            <a:ext cx="3291840"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4453128" y="2505075"/>
            <a:ext cx="3291840" cy="3684588"/>
          </a:xfrm>
        </p:spPr>
        <p:txBody>
          <a:bodyPr rtlCol="0">
            <a:normAutofit/>
          </a:bodyPr>
          <a:lstStyle>
            <a:lvl1pPr>
              <a:defRPr sz="2000"/>
            </a:lvl1pPr>
            <a:lvl2pPr>
              <a:defRPr sz="1800"/>
            </a:lvl2pPr>
            <a:lvl3pPr>
              <a:defRPr sz="1600"/>
            </a:lvl3pPr>
            <a:lvl4pPr>
              <a:defRPr sz="1400"/>
            </a:lvl4pPr>
            <a:lvl5pPr>
              <a:defRPr sz="140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rtlCol="0"/>
          <a:lstStyle>
            <a:lvl1pPr>
              <a:defRPr>
                <a:latin typeface="+mn-lt"/>
              </a:defRPr>
            </a:lvl1pPr>
          </a:lstStyle>
          <a:p>
            <a:pPr rtl="0">
              <a:defRPr/>
            </a:pPr>
            <a:r>
              <a:rPr lang="en-GB" noProof="0"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rtlCol="0"/>
          <a:lstStyle>
            <a:lvl1pPr>
              <a:defRPr>
                <a:latin typeface="+mn-lt"/>
              </a:defRPr>
            </a:lvl1pPr>
          </a:lstStyle>
          <a:p>
            <a:pPr rtl="0">
              <a:defRPr/>
            </a:pPr>
            <a:r>
              <a:rPr lang="en-GB" noProof="0"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 Placeholder 4">
            <a:extLst>
              <a:ext uri="{FF2B5EF4-FFF2-40B4-BE49-F238E27FC236}">
                <a16:creationId xmlns:a16="http://schemas.microsoft.com/office/drawing/2014/main" id="{ACF5677B-E56F-4452-ADDC-DA0E20A955EC}"/>
              </a:ext>
            </a:extLst>
          </p:cNvPr>
          <p:cNvSpPr>
            <a:spLocks noGrp="1"/>
          </p:cNvSpPr>
          <p:nvPr>
            <p:ph type="body" sz="quarter" idx="13"/>
          </p:nvPr>
        </p:nvSpPr>
        <p:spPr>
          <a:xfrm>
            <a:off x="8065008" y="1681163"/>
            <a:ext cx="3291840"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13" name="Content Placeholder 5">
            <a:extLst>
              <a:ext uri="{FF2B5EF4-FFF2-40B4-BE49-F238E27FC236}">
                <a16:creationId xmlns:a16="http://schemas.microsoft.com/office/drawing/2014/main" id="{865D9C09-AB3B-40EB-B1DA-9C6D72343451}"/>
              </a:ext>
            </a:extLst>
          </p:cNvPr>
          <p:cNvSpPr>
            <a:spLocks noGrp="1"/>
          </p:cNvSpPr>
          <p:nvPr>
            <p:ph sz="quarter" idx="14"/>
          </p:nvPr>
        </p:nvSpPr>
        <p:spPr>
          <a:xfrm>
            <a:off x="8065008" y="2505075"/>
            <a:ext cx="3291840" cy="3684588"/>
          </a:xfrm>
        </p:spPr>
        <p:txBody>
          <a:bodyPr rtlCol="0">
            <a:normAutofit/>
          </a:bodyPr>
          <a:lstStyle>
            <a:lvl1pPr>
              <a:defRPr sz="2000"/>
            </a:lvl1pPr>
            <a:lvl2pPr>
              <a:defRPr sz="1800"/>
            </a:lvl2pPr>
            <a:lvl3pPr>
              <a:defRPr sz="1600"/>
            </a:lvl3pPr>
            <a:lvl4pPr>
              <a:defRPr sz="1400"/>
            </a:lvl4pPr>
            <a:lvl5pPr>
              <a:defRPr sz="140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Tree>
    <p:extLst>
      <p:ext uri="{BB962C8B-B14F-4D97-AF65-F5344CB8AC3E}">
        <p14:creationId xmlns:p14="http://schemas.microsoft.com/office/powerpoint/2010/main" val="567273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2 medium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FAA9DFF3-1B49-48A9-BF8A-57DD7D07CFAF}"/>
              </a:ext>
            </a:extLst>
          </p:cNvPr>
          <p:cNvSpPr>
            <a:spLocks noGrp="1"/>
          </p:cNvSpPr>
          <p:nvPr>
            <p:ph type="pic" sz="quarter" idx="14"/>
          </p:nvPr>
        </p:nvSpPr>
        <p:spPr>
          <a:xfrm>
            <a:off x="7901259" y="2727729"/>
            <a:ext cx="4290740" cy="4130271"/>
          </a:xfrm>
          <a:custGeom>
            <a:avLst/>
            <a:gdLst>
              <a:gd name="connsiteX0" fmla="*/ 2503809 w 4290740"/>
              <a:gd name="connsiteY0" fmla="*/ 0 h 4130271"/>
              <a:gd name="connsiteX1" fmla="*/ 4198398 w 4290740"/>
              <a:gd name="connsiteY1" fmla="*/ 660580 h 4130271"/>
              <a:gd name="connsiteX2" fmla="*/ 4290740 w 4290740"/>
              <a:gd name="connsiteY2" fmla="*/ 751285 h 4130271"/>
              <a:gd name="connsiteX3" fmla="*/ 4290740 w 4290740"/>
              <a:gd name="connsiteY3" fmla="*/ 4130271 h 4130271"/>
              <a:gd name="connsiteX4" fmla="*/ 604508 w 4290740"/>
              <a:gd name="connsiteY4" fmla="*/ 4130271 h 4130271"/>
              <a:gd name="connsiteX5" fmla="*/ 461940 w 4290740"/>
              <a:gd name="connsiteY5" fmla="*/ 3953232 h 4130271"/>
              <a:gd name="connsiteX6" fmla="*/ 0 w 4290740"/>
              <a:gd name="connsiteY6" fmla="*/ 2503809 h 4130271"/>
              <a:gd name="connsiteX7" fmla="*/ 2503809 w 4290740"/>
              <a:gd name="connsiteY7" fmla="*/ 0 h 413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0740" h="4130271">
                <a:moveTo>
                  <a:pt x="2503809" y="0"/>
                </a:moveTo>
                <a:cubicBezTo>
                  <a:pt x="3157405" y="0"/>
                  <a:pt x="3752509" y="250434"/>
                  <a:pt x="4198398" y="660580"/>
                </a:cubicBezTo>
                <a:lnTo>
                  <a:pt x="4290740" y="751285"/>
                </a:lnTo>
                <a:lnTo>
                  <a:pt x="4290740" y="4130271"/>
                </a:lnTo>
                <a:lnTo>
                  <a:pt x="604508" y="4130271"/>
                </a:lnTo>
                <a:lnTo>
                  <a:pt x="461940" y="3953232"/>
                </a:lnTo>
                <a:cubicBezTo>
                  <a:pt x="171051" y="3544183"/>
                  <a:pt x="0" y="3043971"/>
                  <a:pt x="0" y="2503809"/>
                </a:cubicBezTo>
                <a:cubicBezTo>
                  <a:pt x="0" y="1120992"/>
                  <a:pt x="1120992" y="0"/>
                  <a:pt x="2503809" y="0"/>
                </a:cubicBezTo>
                <a:close/>
              </a:path>
            </a:pathLst>
          </a:custGeom>
        </p:spPr>
        <p:txBody>
          <a:bodyPr wrap="square" rtlCol="0" anchor="ctr">
            <a:noAutofit/>
          </a:bodyPr>
          <a:lstStyle>
            <a:lvl1pPr algn="ctr">
              <a:buNone/>
              <a:defRPr sz="1800"/>
            </a:lvl1pPr>
          </a:lstStyle>
          <a:p>
            <a:pPr rtl="0"/>
            <a:r>
              <a:rPr lang="en-US" noProof="0" dirty="0"/>
              <a:t>Click icon to add picture</a:t>
            </a:r>
            <a:endParaRPr lang="en-GB" noProof="0" dirty="0"/>
          </a:p>
        </p:txBody>
      </p:sp>
      <p:sp>
        <p:nvSpPr>
          <p:cNvPr id="21" name="Picture Placeholder 20">
            <a:extLst>
              <a:ext uri="{FF2B5EF4-FFF2-40B4-BE49-F238E27FC236}">
                <a16:creationId xmlns:a16="http://schemas.microsoft.com/office/drawing/2014/main" id="{5CFEFC13-B998-4A6F-A7ED-411E266D288C}"/>
              </a:ext>
            </a:extLst>
          </p:cNvPr>
          <p:cNvSpPr>
            <a:spLocks noGrp="1"/>
          </p:cNvSpPr>
          <p:nvPr>
            <p:ph type="pic" sz="quarter" idx="13"/>
          </p:nvPr>
        </p:nvSpPr>
        <p:spPr>
          <a:xfrm>
            <a:off x="6261609" y="0"/>
            <a:ext cx="3519311" cy="3007909"/>
          </a:xfrm>
          <a:custGeom>
            <a:avLst/>
            <a:gdLst>
              <a:gd name="connsiteX0" fmla="*/ 519779 w 3519311"/>
              <a:gd name="connsiteY0" fmla="*/ 0 h 3007909"/>
              <a:gd name="connsiteX1" fmla="*/ 2999531 w 3519311"/>
              <a:gd name="connsiteY1" fmla="*/ 0 h 3007909"/>
              <a:gd name="connsiteX2" fmla="*/ 3003920 w 3519311"/>
              <a:gd name="connsiteY2" fmla="*/ 3989 h 3007909"/>
              <a:gd name="connsiteX3" fmla="*/ 3519311 w 3519311"/>
              <a:gd name="connsiteY3" fmla="*/ 1248253 h 3007909"/>
              <a:gd name="connsiteX4" fmla="*/ 1759655 w 3519311"/>
              <a:gd name="connsiteY4" fmla="*/ 3007909 h 3007909"/>
              <a:gd name="connsiteX5" fmla="*/ 9084 w 3519311"/>
              <a:gd name="connsiteY5" fmla="*/ 1428168 h 3007909"/>
              <a:gd name="connsiteX6" fmla="*/ 0 w 3519311"/>
              <a:gd name="connsiteY6" fmla="*/ 1248273 h 3007909"/>
              <a:gd name="connsiteX7" fmla="*/ 0 w 3519311"/>
              <a:gd name="connsiteY7" fmla="*/ 1248233 h 3007909"/>
              <a:gd name="connsiteX8" fmla="*/ 9084 w 3519311"/>
              <a:gd name="connsiteY8" fmla="*/ 1068339 h 3007909"/>
              <a:gd name="connsiteX9" fmla="*/ 515391 w 3519311"/>
              <a:gd name="connsiteY9" fmla="*/ 3989 h 300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311" h="3007909">
                <a:moveTo>
                  <a:pt x="519779" y="0"/>
                </a:moveTo>
                <a:lnTo>
                  <a:pt x="2999531" y="0"/>
                </a:lnTo>
                <a:lnTo>
                  <a:pt x="3003920" y="3989"/>
                </a:lnTo>
                <a:cubicBezTo>
                  <a:pt x="3322355" y="322424"/>
                  <a:pt x="3519311" y="762338"/>
                  <a:pt x="3519311" y="1248253"/>
                </a:cubicBezTo>
                <a:cubicBezTo>
                  <a:pt x="3519311" y="2220084"/>
                  <a:pt x="2731486" y="3007909"/>
                  <a:pt x="1759655" y="3007909"/>
                </a:cubicBezTo>
                <a:cubicBezTo>
                  <a:pt x="848565" y="3007909"/>
                  <a:pt x="99196" y="2315485"/>
                  <a:pt x="9084" y="1428168"/>
                </a:cubicBezTo>
                <a:lnTo>
                  <a:pt x="0" y="1248273"/>
                </a:lnTo>
                <a:lnTo>
                  <a:pt x="0" y="1248233"/>
                </a:lnTo>
                <a:lnTo>
                  <a:pt x="9084" y="1068339"/>
                </a:lnTo>
                <a:cubicBezTo>
                  <a:pt x="51137" y="654258"/>
                  <a:pt x="236761" y="282620"/>
                  <a:pt x="515391" y="3989"/>
                </a:cubicBezTo>
                <a:close/>
              </a:path>
            </a:pathLst>
          </a:custGeom>
        </p:spPr>
        <p:txBody>
          <a:bodyPr wrap="square" rtlCol="0" anchor="ctr">
            <a:noAutofit/>
          </a:bodyPr>
          <a:lstStyle>
            <a:lvl1pPr algn="ctr">
              <a:buNone/>
              <a:defRPr sz="1800"/>
            </a:lvl1pPr>
          </a:lstStyle>
          <a:p>
            <a:pPr rtl="0"/>
            <a:r>
              <a:rPr lang="en-US" noProof="0" dirty="0"/>
              <a:t>Click icon to add picture</a:t>
            </a:r>
            <a:endParaRPr lang="en-GB" noProof="0" dirty="0"/>
          </a:p>
        </p:txBody>
      </p:sp>
      <p:sp>
        <p:nvSpPr>
          <p:cNvPr id="10" name="Oval 9">
            <a:extLst>
              <a:ext uri="{FF2B5EF4-FFF2-40B4-BE49-F238E27FC236}">
                <a16:creationId xmlns:a16="http://schemas.microsoft.com/office/drawing/2014/main" id="{B7BFFB5A-A05C-4B0C-905C-5884361304B2}"/>
              </a:ext>
            </a:extLst>
          </p:cNvPr>
          <p:cNvSpPr/>
          <p:nvPr userDrawn="1"/>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9F33AC6C-4807-4785-AE9F-84BFEEDA9F7E}"/>
              </a:ext>
            </a:extLst>
          </p:cNvPr>
          <p:cNvSpPr/>
          <p:nvPr userDrawn="1"/>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841248" y="365760"/>
            <a:ext cx="5120640" cy="1325880"/>
          </a:xfrm>
        </p:spPr>
        <p:txBody>
          <a:bodyPr rtlCol="0"/>
          <a:lstStyle/>
          <a:p>
            <a:pPr rtl="0"/>
            <a:r>
              <a:rPr lang="en-US" noProof="0"/>
              <a:t>Click to edit Master title style</a:t>
            </a:r>
            <a:endParaRPr lang="en-GB" noProof="0"/>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rtlCol="0"/>
          <a:lstStyle>
            <a:lvl1pPr>
              <a:defRPr>
                <a:latin typeface="+mn-lt"/>
              </a:defRPr>
            </a:lvl1pPr>
          </a:lstStyle>
          <a:p>
            <a:pPr rtl="0">
              <a:defRPr/>
            </a:pPr>
            <a:r>
              <a:rPr lang="en-GB" noProof="0"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rtlCol="0"/>
          <a:lstStyle>
            <a:lvl1pPr>
              <a:defRPr>
                <a:latin typeface="+mn-lt"/>
              </a:defRPr>
            </a:lvl1pPr>
          </a:lstStyle>
          <a:p>
            <a:pPr rtl="0">
              <a:defRPr/>
            </a:pPr>
            <a:r>
              <a:rPr lang="en-GB" noProof="0"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41248" y="1828800"/>
            <a:ext cx="5093208" cy="4352544"/>
          </a:xfrm>
        </p:spPr>
        <p:txBody>
          <a:bodyPr rtlCol="0"/>
          <a:lstStyle>
            <a:lvl1pPr marL="0" indent="0">
              <a:buNone/>
              <a:defRPr sz="2400"/>
            </a:lvl1pPr>
            <a:lvl2pPr marL="228600">
              <a:defRPr/>
            </a:lvl2pPr>
            <a:lvl3pPr marL="457200">
              <a:defRPr/>
            </a:lvl3pPr>
            <a:lvl4pPr marL="685800">
              <a:defRPr/>
            </a:lvl4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p:txBody>
      </p:sp>
    </p:spTree>
    <p:extLst>
      <p:ext uri="{BB962C8B-B14F-4D97-AF65-F5344CB8AC3E}">
        <p14:creationId xmlns:p14="http://schemas.microsoft.com/office/powerpoint/2010/main" val="1413178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642EAF0-DE94-4F90-82E3-6F316AA8353A}"/>
              </a:ext>
            </a:extLst>
          </p:cNvPr>
          <p:cNvSpPr/>
          <p:nvPr userDrawn="1"/>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D22D7888-22FA-4AA1-9BA4-CC61D6643D47}"/>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BB6E464-8999-4773-A1F2-E6CAA990E572}"/>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E9CE183-B21E-41EB-A082-DF9C3AD659D5}"/>
              </a:ext>
            </a:extLst>
          </p:cNvPr>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EA14BE8-FDD0-4434-9C3E-BFF78C22D9E3}"/>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5C76330B-4C5E-463F-921A-D91F1F1F6049}"/>
              </a:ext>
            </a:extLst>
          </p:cNvPr>
          <p:cNvSpPr/>
          <p:nvPr userDrawn="1"/>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E494E364-7EA8-4D92-915D-75D1A3A67C07}"/>
              </a:ext>
            </a:extLst>
          </p:cNvPr>
          <p:cNvSpPr/>
          <p:nvPr userDrawn="1"/>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1389888" y="1234440"/>
            <a:ext cx="3236976" cy="4069080"/>
          </a:xfrm>
        </p:spPr>
        <p:txBody>
          <a:bodyPr rtlCol="0"/>
          <a:lstStyle>
            <a:lvl1pPr algn="ctr">
              <a:defRPr>
                <a:solidFill>
                  <a:schemeClr val="bg1"/>
                </a:solidFill>
              </a:defRPr>
            </a:lvl1pPr>
          </a:lstStyle>
          <a:p>
            <a:pPr rtl="0"/>
            <a:r>
              <a:rPr lang="en-US" noProof="0"/>
              <a:t>Click to edit Master title style</a:t>
            </a:r>
            <a:endParaRPr lang="en-GB" noProof="0"/>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a:xfrm>
            <a:off x="1682496" y="6356350"/>
            <a:ext cx="1545336" cy="365125"/>
          </a:xfrm>
        </p:spPr>
        <p:txBody>
          <a:bodyPr rtlCol="0"/>
          <a:lstStyle>
            <a:lvl1pPr>
              <a:defRPr>
                <a:latin typeface="+mn-lt"/>
              </a:defRPr>
            </a:lvl1pPr>
          </a:lstStyle>
          <a:p>
            <a:pPr rtl="0">
              <a:defRPr/>
            </a:pPr>
            <a:r>
              <a:rPr lang="en-GB" noProof="0"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a:xfrm>
            <a:off x="6099048" y="6356350"/>
            <a:ext cx="4114800" cy="365125"/>
          </a:xfrm>
        </p:spPr>
        <p:txBody>
          <a:bodyPr rtlCol="0"/>
          <a:lstStyle>
            <a:lvl1pPr algn="l">
              <a:defRPr>
                <a:latin typeface="+mn-lt"/>
              </a:defRPr>
            </a:lvl1pPr>
          </a:lstStyle>
          <a:p>
            <a:pPr algn="l" rtl="0">
              <a:defRPr/>
            </a:pPr>
            <a:r>
              <a:rPr lang="en-GB" noProof="0"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a:xfrm>
            <a:off x="10506456" y="6356350"/>
            <a:ext cx="850392" cy="365125"/>
          </a:xfrm>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6665976" y="2551176"/>
            <a:ext cx="4709160" cy="1755648"/>
          </a:xfrm>
        </p:spPr>
        <p:txBody>
          <a:bodyPr rtlCol="0"/>
          <a:lstStyle>
            <a:lvl1pPr marL="0" indent="0">
              <a:buNone/>
              <a:defRPr sz="2400"/>
            </a:lvl1pPr>
            <a:lvl2pPr marL="228600">
              <a:defRPr sz="1800"/>
            </a:lvl2pPr>
            <a:lvl3pPr marL="457200">
              <a:defRPr sz="1800"/>
            </a:lvl3pPr>
          </a:lstStyle>
          <a:p>
            <a:pPr lvl="0" rtl="0"/>
            <a:r>
              <a:rPr lang="en-US" noProof="0"/>
              <a:t>Click to edit Master text styles</a:t>
            </a:r>
          </a:p>
          <a:p>
            <a:pPr lvl="1" rtl="0"/>
            <a:r>
              <a:rPr lang="en-US" noProof="0"/>
              <a:t>Second level</a:t>
            </a:r>
          </a:p>
          <a:p>
            <a:pPr lvl="2" rtl="0"/>
            <a:r>
              <a:rPr lang="en-US" noProof="0"/>
              <a:t>Third level</a:t>
            </a:r>
          </a:p>
        </p:txBody>
      </p:sp>
    </p:spTree>
    <p:extLst>
      <p:ext uri="{BB962C8B-B14F-4D97-AF65-F5344CB8AC3E}">
        <p14:creationId xmlns:p14="http://schemas.microsoft.com/office/powerpoint/2010/main" val="82677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rtlCol="0"/>
          <a:lstStyle>
            <a:lvl1pPr>
              <a:defRPr>
                <a:latin typeface="+mn-lt"/>
              </a:defRPr>
            </a:lvl1pPr>
          </a:lstStyle>
          <a:p>
            <a:pPr rtl="0">
              <a:defRPr/>
            </a:pPr>
            <a:r>
              <a:rPr lang="en-GB" noProof="0"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rtlCol="0"/>
          <a:lstStyle>
            <a:lvl1pPr>
              <a:defRPr>
                <a:latin typeface="+mn-lt"/>
              </a:defRPr>
            </a:lvl1pPr>
          </a:lstStyle>
          <a:p>
            <a:pPr rtl="0">
              <a:defRPr/>
            </a:pPr>
            <a:r>
              <a:rPr lang="en-GB" noProof="0"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48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rtlCol="0"/>
          <a:lstStyle>
            <a:lvl1pPr>
              <a:defRPr>
                <a:latin typeface="+mn-lt"/>
              </a:defRPr>
            </a:lvl1pPr>
          </a:lstStyle>
          <a:p>
            <a:pPr rtl="0">
              <a:defRPr/>
            </a:pPr>
            <a:r>
              <a:rPr lang="en-GB" noProof="0"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rtlCol="0"/>
          <a:lstStyle>
            <a:lvl1pPr>
              <a:defRPr>
                <a:latin typeface="+mn-lt"/>
              </a:defRPr>
            </a:lvl1pPr>
          </a:lstStyle>
          <a:p>
            <a:pPr rtl="0">
              <a:defRPr/>
            </a:pPr>
            <a:r>
              <a:rPr lang="en-GB" noProof="0"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C9A1C714-6A0E-456D-A2E2-6288C0EA077B}"/>
              </a:ext>
            </a:extLst>
          </p:cNvPr>
          <p:cNvSpPr>
            <a:spLocks noGrp="1"/>
          </p:cNvSpPr>
          <p:nvPr>
            <p:ph type="title"/>
          </p:nvPr>
        </p:nvSpPr>
        <p:spPr/>
        <p:txBody>
          <a:bodyPr rtlCol="0"/>
          <a:lstStyle/>
          <a:p>
            <a:pPr rtl="0"/>
            <a:r>
              <a:rPr lang="en-US" noProof="0"/>
              <a:t>Click to edit Master title style</a:t>
            </a:r>
            <a:endParaRPr lang="en-GB" noProof="0"/>
          </a:p>
        </p:txBody>
      </p:sp>
    </p:spTree>
    <p:extLst>
      <p:ext uri="{BB962C8B-B14F-4D97-AF65-F5344CB8AC3E}">
        <p14:creationId xmlns:p14="http://schemas.microsoft.com/office/powerpoint/2010/main" val="3635405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rtlCol="0" anchor="b"/>
          <a:lstStyle>
            <a:lvl1pPr>
              <a:defRPr sz="3200"/>
            </a:lvl1pPr>
          </a:lstStyle>
          <a:p>
            <a:pPr rtl="0"/>
            <a:r>
              <a:rPr lang="en-US" noProof="0"/>
              <a:t>Click to edit Master title style</a:t>
            </a:r>
            <a:endParaRPr lang="en-GB" noProof="0"/>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rtlCol="0"/>
          <a:lstStyle>
            <a:lvl1pPr>
              <a:defRPr>
                <a:latin typeface="+mn-lt"/>
              </a:defRPr>
            </a:lvl1pPr>
          </a:lstStyle>
          <a:p>
            <a:pPr rtl="0">
              <a:defRPr/>
            </a:pPr>
            <a:r>
              <a:rPr lang="en-GB" noProof="0" dirty="0">
                <a:solidFill>
                  <a:prstClr val="black">
                    <a:tint val="75000"/>
                  </a:prstClr>
                </a:solidFill>
              </a:rPr>
              <a:t>9/3/20XX</a:t>
            </a:r>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rtlCol="0"/>
          <a:lstStyle>
            <a:lvl1pPr>
              <a:defRPr>
                <a:latin typeface="+mn-lt"/>
              </a:defRPr>
            </a:lvl1pPr>
          </a:lstStyle>
          <a:p>
            <a:pPr rtl="0">
              <a:defRPr/>
            </a:pPr>
            <a:r>
              <a:rPr lang="en-GB" noProof="0"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628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rtlCol="0" anchor="b"/>
          <a:lstStyle>
            <a:lvl1pPr>
              <a:defRPr sz="3200"/>
            </a:lvl1pPr>
          </a:lstStyle>
          <a:p>
            <a:pPr rtl="0"/>
            <a:r>
              <a:rPr lang="en-US" noProof="0"/>
              <a:t>Click to edit Master title style</a:t>
            </a:r>
            <a:endParaRPr lang="en-GB" noProof="0"/>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US" noProof="0" dirty="0"/>
              <a:t>Click icon to add picture</a:t>
            </a:r>
            <a:endParaRPr lang="en-GB" noProof="0" dirty="0"/>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rtlCol="0"/>
          <a:lstStyle>
            <a:lvl1pPr>
              <a:defRPr>
                <a:latin typeface="+mn-lt"/>
              </a:defRPr>
            </a:lvl1pPr>
          </a:lstStyle>
          <a:p>
            <a:pPr rtl="0">
              <a:defRPr/>
            </a:pPr>
            <a:r>
              <a:rPr lang="en-GB" noProof="0" dirty="0">
                <a:solidFill>
                  <a:prstClr val="black">
                    <a:tint val="75000"/>
                  </a:prstClr>
                </a:solidFill>
              </a:rPr>
              <a:t>9/3/20XX</a:t>
            </a:r>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rtlCol="0"/>
          <a:lstStyle>
            <a:lvl1pPr>
              <a:defRPr>
                <a:latin typeface="+mn-lt"/>
              </a:defRPr>
            </a:lvl1pPr>
          </a:lstStyle>
          <a:p>
            <a:pPr rtl="0">
              <a:defRPr/>
            </a:pPr>
            <a:r>
              <a:rPr lang="en-GB" noProof="0"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012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AFA665D7-34D0-4262-B345-9B1A1BA8DA17}"/>
              </a:ext>
            </a:extLst>
          </p:cNvPr>
          <p:cNvSpPr/>
          <p:nvPr userDrawn="1"/>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39ECC553-79E5-4B14-89C9-4DAD2B1021B1}"/>
              </a:ext>
            </a:extLst>
          </p:cNvPr>
          <p:cNvSpPr/>
          <p:nvPr userDrawn="1"/>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55797934-7E2B-4F94-89C4-0279413FF821}"/>
              </a:ext>
            </a:extLst>
          </p:cNvPr>
          <p:cNvSpPr/>
          <p:nvPr userDrawn="1"/>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1170432" y="1399032"/>
            <a:ext cx="3236976" cy="4069080"/>
          </a:xfrm>
        </p:spPr>
        <p:txBody>
          <a:bodyPr rtlCol="0"/>
          <a:lstStyle>
            <a:lvl1pPr algn="ctr">
              <a:defRPr>
                <a:solidFill>
                  <a:schemeClr val="bg1"/>
                </a:solidFill>
              </a:defRPr>
            </a:lvl1pPr>
          </a:lstStyle>
          <a:p>
            <a:pPr rtl="0"/>
            <a:r>
              <a:rPr lang="en-US" noProof="0"/>
              <a:t>Click to edit Master title style</a:t>
            </a:r>
            <a:endParaRPr lang="en-GB" noProof="0"/>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788152" y="1527048"/>
            <a:ext cx="5111496" cy="3931920"/>
          </a:xfrm>
        </p:spPr>
        <p:txBody>
          <a:bodyPr rtlCol="0" anchor="ctr"/>
          <a:lstStyle>
            <a:lvl1pPr marL="0" indent="0">
              <a:buNone/>
              <a:defRPr/>
            </a:lvl1pPr>
            <a:lvl2pPr marL="228600">
              <a:defRPr/>
            </a:lvl2pPr>
            <a:lvl3pPr marL="457200">
              <a:defRPr/>
            </a:lvl3pPr>
            <a:lvl4pPr>
              <a:buNone/>
              <a:defRPr/>
            </a:lvl4pPr>
          </a:lstStyle>
          <a:p>
            <a:pPr lvl="0" rtl="0"/>
            <a:r>
              <a:rPr lang="en-US" noProof="0"/>
              <a:t>Click to edit Master text styles</a:t>
            </a:r>
          </a:p>
          <a:p>
            <a:pPr lvl="1" rtl="0"/>
            <a:r>
              <a:rPr lang="en-US" noProof="0"/>
              <a:t>Second level</a:t>
            </a:r>
          </a:p>
          <a:p>
            <a:pPr lvl="2" rtl="0"/>
            <a:r>
              <a:rPr lang="en-US" noProof="0"/>
              <a:t>Third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rtlCol="0"/>
          <a:lstStyle>
            <a:lvl1pPr>
              <a:defRPr>
                <a:latin typeface="+mn-lt"/>
              </a:defRPr>
            </a:lvl1pPr>
          </a:lstStyle>
          <a:p>
            <a:pPr rtl="0">
              <a:defRPr/>
            </a:pPr>
            <a:r>
              <a:rPr lang="en-GB" noProof="0"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rtlCol="0"/>
          <a:lstStyle>
            <a:lvl1pPr>
              <a:defRPr>
                <a:latin typeface="+mn-lt"/>
              </a:defRPr>
            </a:lvl1pPr>
          </a:lstStyle>
          <a:p>
            <a:pPr rtl="0">
              <a:defRPr/>
            </a:pPr>
            <a:r>
              <a:rPr lang="en-GB" noProof="0"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Tree>
    <p:extLst>
      <p:ext uri="{BB962C8B-B14F-4D97-AF65-F5344CB8AC3E}">
        <p14:creationId xmlns:p14="http://schemas.microsoft.com/office/powerpoint/2010/main" val="813944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small pictur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5A614E3F-4FB2-4152-A59C-941C908D7B05}"/>
              </a:ext>
            </a:extLst>
          </p:cNvPr>
          <p:cNvSpPr>
            <a:spLocks noGrp="1"/>
          </p:cNvSpPr>
          <p:nvPr>
            <p:ph type="pic" sz="quarter" idx="13"/>
          </p:nvPr>
        </p:nvSpPr>
        <p:spPr>
          <a:xfrm>
            <a:off x="7200479" y="1150210"/>
            <a:ext cx="2207046" cy="2204178"/>
          </a:xfrm>
          <a:custGeom>
            <a:avLst/>
            <a:gdLst>
              <a:gd name="connsiteX0" fmla="*/ 1098749 w 2207046"/>
              <a:gd name="connsiteY0" fmla="*/ 0 h 2204178"/>
              <a:gd name="connsiteX1" fmla="*/ 2201707 w 2207046"/>
              <a:gd name="connsiteY1" fmla="*/ 995326 h 2204178"/>
              <a:gd name="connsiteX2" fmla="*/ 2207046 w 2207046"/>
              <a:gd name="connsiteY2" fmla="*/ 1101058 h 2204178"/>
              <a:gd name="connsiteX3" fmla="*/ 2207046 w 2207046"/>
              <a:gd name="connsiteY3" fmla="*/ 1116306 h 2204178"/>
              <a:gd name="connsiteX4" fmla="*/ 2201707 w 2207046"/>
              <a:gd name="connsiteY4" fmla="*/ 1222039 h 2204178"/>
              <a:gd name="connsiteX5" fmla="*/ 1322187 w 2207046"/>
              <a:gd name="connsiteY5" fmla="*/ 2194840 h 2204178"/>
              <a:gd name="connsiteX6" fmla="*/ 1260999 w 2207046"/>
              <a:gd name="connsiteY6" fmla="*/ 2204178 h 2204178"/>
              <a:gd name="connsiteX7" fmla="*/ 936500 w 2207046"/>
              <a:gd name="connsiteY7" fmla="*/ 2204178 h 2204178"/>
              <a:gd name="connsiteX8" fmla="*/ 875311 w 2207046"/>
              <a:gd name="connsiteY8" fmla="*/ 2194840 h 2204178"/>
              <a:gd name="connsiteX9" fmla="*/ 12592 w 2207046"/>
              <a:gd name="connsiteY9" fmla="*/ 1332120 h 2204178"/>
              <a:gd name="connsiteX10" fmla="*/ 0 w 2207046"/>
              <a:gd name="connsiteY10" fmla="*/ 1249617 h 2204178"/>
              <a:gd name="connsiteX11" fmla="*/ 0 w 2207046"/>
              <a:gd name="connsiteY11" fmla="*/ 967747 h 2204178"/>
              <a:gd name="connsiteX12" fmla="*/ 12592 w 2207046"/>
              <a:gd name="connsiteY12" fmla="*/ 885244 h 2204178"/>
              <a:gd name="connsiteX13" fmla="*/ 1098749 w 2207046"/>
              <a:gd name="connsiteY13" fmla="*/ 0 h 220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7046" h="2204178">
                <a:moveTo>
                  <a:pt x="1098749" y="0"/>
                </a:moveTo>
                <a:cubicBezTo>
                  <a:pt x="1672788" y="0"/>
                  <a:pt x="2144931" y="436266"/>
                  <a:pt x="2201707" y="995326"/>
                </a:cubicBezTo>
                <a:lnTo>
                  <a:pt x="2207046" y="1101058"/>
                </a:lnTo>
                <a:lnTo>
                  <a:pt x="2207046" y="1116306"/>
                </a:lnTo>
                <a:lnTo>
                  <a:pt x="2201707" y="1222039"/>
                </a:lnTo>
                <a:cubicBezTo>
                  <a:pt x="2152501" y="1706557"/>
                  <a:pt x="1791308" y="2098844"/>
                  <a:pt x="1322187" y="2194840"/>
                </a:cubicBezTo>
                <a:lnTo>
                  <a:pt x="1260999" y="2204178"/>
                </a:lnTo>
                <a:lnTo>
                  <a:pt x="936500" y="2204178"/>
                </a:lnTo>
                <a:lnTo>
                  <a:pt x="875311" y="2194840"/>
                </a:lnTo>
                <a:cubicBezTo>
                  <a:pt x="442276" y="2106228"/>
                  <a:pt x="101204" y="1765156"/>
                  <a:pt x="12592" y="1332120"/>
                </a:cubicBezTo>
                <a:lnTo>
                  <a:pt x="0" y="1249617"/>
                </a:lnTo>
                <a:lnTo>
                  <a:pt x="0" y="967747"/>
                </a:lnTo>
                <a:lnTo>
                  <a:pt x="12592" y="885244"/>
                </a:lnTo>
                <a:cubicBezTo>
                  <a:pt x="115972" y="380036"/>
                  <a:pt x="562980" y="0"/>
                  <a:pt x="1098749" y="0"/>
                </a:cubicBezTo>
                <a:close/>
              </a:path>
            </a:pathLst>
          </a:custGeom>
        </p:spPr>
        <p:txBody>
          <a:bodyPr wrap="square" rtlCol="0" anchor="ctr">
            <a:noAutofit/>
          </a:bodyPr>
          <a:lstStyle>
            <a:lvl1pPr algn="ctr">
              <a:buNone/>
              <a:defRPr sz="1800"/>
            </a:lvl1pPr>
          </a:lstStyle>
          <a:p>
            <a:pPr rtl="0"/>
            <a:r>
              <a:rPr lang="en-US" noProof="0" dirty="0"/>
              <a:t>Click icon to add picture</a:t>
            </a:r>
            <a:endParaRPr lang="en-GB" noProof="0" dirty="0"/>
          </a:p>
        </p:txBody>
      </p:sp>
      <p:sp>
        <p:nvSpPr>
          <p:cNvPr id="21" name="Picture Placeholder 20">
            <a:extLst>
              <a:ext uri="{FF2B5EF4-FFF2-40B4-BE49-F238E27FC236}">
                <a16:creationId xmlns:a16="http://schemas.microsoft.com/office/drawing/2014/main" id="{8A1F486A-F545-4642-B1CB-5356704413D3}"/>
              </a:ext>
            </a:extLst>
          </p:cNvPr>
          <p:cNvSpPr>
            <a:spLocks noGrp="1"/>
          </p:cNvSpPr>
          <p:nvPr>
            <p:ph type="pic" sz="quarter" idx="14"/>
          </p:nvPr>
        </p:nvSpPr>
        <p:spPr>
          <a:xfrm>
            <a:off x="8444632" y="2579683"/>
            <a:ext cx="3096807" cy="3096807"/>
          </a:xfrm>
          <a:custGeom>
            <a:avLst/>
            <a:gdLst>
              <a:gd name="connsiteX0" fmla="*/ 1548404 w 3096807"/>
              <a:gd name="connsiteY0" fmla="*/ 0 h 3096807"/>
              <a:gd name="connsiteX1" fmla="*/ 3096807 w 3096807"/>
              <a:gd name="connsiteY1" fmla="*/ 1548404 h 3096807"/>
              <a:gd name="connsiteX2" fmla="*/ 1548404 w 3096807"/>
              <a:gd name="connsiteY2" fmla="*/ 3096807 h 3096807"/>
              <a:gd name="connsiteX3" fmla="*/ 0 w 3096807"/>
              <a:gd name="connsiteY3" fmla="*/ 1548404 h 3096807"/>
              <a:gd name="connsiteX4" fmla="*/ 1548404 w 3096807"/>
              <a:gd name="connsiteY4" fmla="*/ 0 h 309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807" h="3096807">
                <a:moveTo>
                  <a:pt x="1548404" y="0"/>
                </a:moveTo>
                <a:cubicBezTo>
                  <a:pt x="2403564" y="0"/>
                  <a:pt x="3096807" y="693243"/>
                  <a:pt x="3096807" y="1548404"/>
                </a:cubicBezTo>
                <a:cubicBezTo>
                  <a:pt x="3096807" y="2403564"/>
                  <a:pt x="2403564" y="3096807"/>
                  <a:pt x="1548404" y="3096807"/>
                </a:cubicBezTo>
                <a:cubicBezTo>
                  <a:pt x="693243" y="3096807"/>
                  <a:pt x="0" y="2403564"/>
                  <a:pt x="0" y="1548404"/>
                </a:cubicBezTo>
                <a:cubicBezTo>
                  <a:pt x="0" y="693243"/>
                  <a:pt x="693243" y="0"/>
                  <a:pt x="1548404" y="0"/>
                </a:cubicBezTo>
                <a:close/>
              </a:path>
            </a:pathLst>
          </a:custGeom>
        </p:spPr>
        <p:txBody>
          <a:bodyPr wrap="square" rtlCol="0" anchor="ctr">
            <a:noAutofit/>
          </a:bodyPr>
          <a:lstStyle>
            <a:lvl1pPr algn="ctr">
              <a:buNone/>
              <a:defRPr sz="1800"/>
            </a:lvl1pPr>
          </a:lstStyle>
          <a:p>
            <a:pPr rtl="0"/>
            <a:r>
              <a:rPr lang="en-US" noProof="0" dirty="0"/>
              <a:t>Click icon to add picture</a:t>
            </a:r>
            <a:endParaRPr lang="en-GB" noProof="0" dirty="0"/>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4"/>
            <a:ext cx="5806440" cy="1325880"/>
          </a:xfrm>
        </p:spPr>
        <p:txBody>
          <a:bodyPr rtlCol="0"/>
          <a:lstStyle/>
          <a:p>
            <a:pPr rtl="0"/>
            <a:r>
              <a:rPr lang="en-US" noProof="0"/>
              <a:t>Click to edit Master title style</a:t>
            </a:r>
            <a:endParaRPr lang="en-GB" noProof="0"/>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39496" y="1825625"/>
            <a:ext cx="5806440" cy="4352544"/>
          </a:xfrm>
        </p:spPr>
        <p:txBody>
          <a:bodyPr rtlCol="0">
            <a:normAutofit/>
          </a:bodyPr>
          <a:lstStyle>
            <a:lvl1pPr marL="0" indent="0">
              <a:lnSpc>
                <a:spcPct val="110000"/>
              </a:lnSpc>
              <a:buNone/>
              <a:defRPr sz="2400"/>
            </a:lvl1pPr>
            <a:lvl2pPr marL="228600">
              <a:lnSpc>
                <a:spcPct val="110000"/>
              </a:lnSpc>
              <a:defRPr sz="2000"/>
            </a:lvl2pPr>
            <a:lvl3pPr marL="457200">
              <a:lnSpc>
                <a:spcPct val="110000"/>
              </a:lnSpc>
              <a:defRPr sz="1800"/>
            </a:lvl3pPr>
            <a:lvl4pPr marL="685800">
              <a:lnSpc>
                <a:spcPct val="110000"/>
              </a:lnSpc>
              <a:defRPr sz="1600"/>
            </a:lvl4pPr>
            <a:lvl5pPr>
              <a:lnSpc>
                <a:spcPct val="110000"/>
              </a:lnSpc>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rtlCol="0"/>
          <a:lstStyle>
            <a:lvl1pPr>
              <a:defRPr>
                <a:latin typeface="+mn-lt"/>
              </a:defRPr>
            </a:lvl1pPr>
          </a:lstStyle>
          <a:p>
            <a:pPr rtl="0">
              <a:defRPr/>
            </a:pPr>
            <a:r>
              <a:rPr lang="en-GB" noProof="0"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rtlCol="0"/>
          <a:lstStyle>
            <a:lvl1pPr>
              <a:defRPr>
                <a:latin typeface="+mn-lt"/>
              </a:defRPr>
            </a:lvl1pPr>
          </a:lstStyle>
          <a:p>
            <a:pPr rtl="0">
              <a:defRPr/>
            </a:pPr>
            <a:r>
              <a:rPr lang="en-GB" noProof="0"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
        <p:nvSpPr>
          <p:cNvPr id="10" name="Oval 9">
            <a:extLst>
              <a:ext uri="{FF2B5EF4-FFF2-40B4-BE49-F238E27FC236}">
                <a16:creationId xmlns:a16="http://schemas.microsoft.com/office/drawing/2014/main" id="{E8E71C73-7BAD-4838-88C1-42E045A9D179}"/>
              </a:ext>
            </a:extLst>
          </p:cNvPr>
          <p:cNvSpPr/>
          <p:nvPr userDrawn="1"/>
        </p:nvSpPr>
        <p:spPr>
          <a:xfrm>
            <a:off x="10249620" y="1555068"/>
            <a:ext cx="819303" cy="7970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4560922-5803-412D-880B-065E75DCBC0A}"/>
              </a:ext>
            </a:extLst>
          </p:cNvPr>
          <p:cNvSpPr/>
          <p:nvPr userDrawn="1"/>
        </p:nvSpPr>
        <p:spPr>
          <a:xfrm>
            <a:off x="7590089" y="4034393"/>
            <a:ext cx="876704" cy="87670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083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200EACD1-D216-4037-8AFF-80CF273586DF}"/>
              </a:ext>
            </a:extLst>
          </p:cNvPr>
          <p:cNvSpPr/>
          <p:nvPr userDrawn="1"/>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F941DE04-3FEA-4A57-B200-F9F6A765C792}"/>
              </a:ext>
            </a:extLst>
          </p:cNvPr>
          <p:cNvSpPr/>
          <p:nvPr userDrawn="1"/>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A565C7B4-4152-4548-A771-EB148A028FDB}"/>
              </a:ext>
            </a:extLst>
          </p:cNvPr>
          <p:cNvSpPr/>
          <p:nvPr userDrawn="1"/>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3319272" y="1380744"/>
            <a:ext cx="5559552" cy="2514600"/>
          </a:xfrm>
        </p:spPr>
        <p:txBody>
          <a:bodyPr rtlCol="0" anchor="b"/>
          <a:lstStyle>
            <a:lvl1pPr algn="ctr">
              <a:defRPr sz="6000">
                <a:solidFill>
                  <a:schemeClr val="bg1"/>
                </a:solidFill>
              </a:defRPr>
            </a:lvl1pPr>
          </a:lstStyle>
          <a:p>
            <a:pPr rtl="0"/>
            <a:r>
              <a:rPr lang="en-US" noProof="0"/>
              <a:t>Click to edit Master title style</a:t>
            </a:r>
            <a:endParaRPr lang="en-GB" noProof="0"/>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319272" y="4078224"/>
            <a:ext cx="5559552" cy="1536192"/>
          </a:xfrm>
        </p:spPr>
        <p:txBody>
          <a:bodyPr rtlCol="0"/>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US" noProof="0"/>
              <a:t>Click to edit Master text styles</a:t>
            </a:r>
          </a:p>
        </p:txBody>
      </p:sp>
    </p:spTree>
    <p:extLst>
      <p:ext uri="{BB962C8B-B14F-4D97-AF65-F5344CB8AC3E}">
        <p14:creationId xmlns:p14="http://schemas.microsoft.com/office/powerpoint/2010/main" val="785573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5"/>
            <a:ext cx="10515600" cy="1325563"/>
          </a:xfrm>
        </p:spPr>
        <p:txBody>
          <a:bodyPr rtlCol="0"/>
          <a:lstStyle/>
          <a:p>
            <a:pPr rtl="0"/>
            <a:r>
              <a:rPr lang="en-US" noProof="0"/>
              <a:t>Click to edit Master title style</a:t>
            </a:r>
            <a:endParaRPr lang="en-GB" noProof="0"/>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1179576" y="1911096"/>
            <a:ext cx="9829800" cy="3859742"/>
          </a:xfrm>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rtlCol="0"/>
          <a:lstStyle>
            <a:lvl1pPr>
              <a:defRPr>
                <a:latin typeface="+mn-lt"/>
              </a:defRPr>
            </a:lvl1pPr>
          </a:lstStyle>
          <a:p>
            <a:pPr rtl="0">
              <a:defRPr/>
            </a:pPr>
            <a:r>
              <a:rPr lang="en-GB" noProof="0"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rtlCol="0"/>
          <a:lstStyle>
            <a:lvl1pPr>
              <a:defRPr>
                <a:latin typeface="+mn-lt"/>
              </a:defRPr>
            </a:lvl1pPr>
          </a:lstStyle>
          <a:p>
            <a:pPr rtl="0">
              <a:defRPr/>
            </a:pPr>
            <a:r>
              <a:rPr lang="en-GB" noProof="0"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081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rtlCol="0"/>
          <a:lstStyle/>
          <a:p>
            <a:pPr rtl="0"/>
            <a:r>
              <a:rPr lang="en-US" noProof="0"/>
              <a:t>Click to edit Master title style</a:t>
            </a:r>
            <a:endParaRPr lang="en-GB" noProof="0"/>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rtlCol="0"/>
          <a:lstStyle>
            <a:lvl1pPr>
              <a:defRPr>
                <a:latin typeface="+mn-lt"/>
              </a:defRPr>
            </a:lvl1pPr>
          </a:lstStyle>
          <a:p>
            <a:pPr rtl="0">
              <a:defRPr/>
            </a:pPr>
            <a:r>
              <a:rPr lang="en-GB" noProof="0"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rtlCol="0"/>
          <a:lstStyle>
            <a:lvl1pPr>
              <a:defRPr>
                <a:latin typeface="+mn-lt"/>
              </a:defRPr>
            </a:lvl1pPr>
          </a:lstStyle>
          <a:p>
            <a:pPr rtl="0">
              <a:defRPr/>
            </a:pPr>
            <a:r>
              <a:rPr lang="en-GB" noProof="0"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38200" y="1911096"/>
            <a:ext cx="10515600" cy="3859742"/>
          </a:xfrm>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Tree>
    <p:extLst>
      <p:ext uri="{BB962C8B-B14F-4D97-AF65-F5344CB8AC3E}">
        <p14:creationId xmlns:p14="http://schemas.microsoft.com/office/powerpoint/2010/main" val="898923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with picture">
    <p:bg>
      <p:bgPr>
        <a:solidFill>
          <a:schemeClr val="tx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3E3FD7E-C80A-4707-A8E9-4134DF91F3FF}"/>
              </a:ext>
            </a:extLst>
          </p:cNvPr>
          <p:cNvSpPr>
            <a:spLocks noGrp="1"/>
          </p:cNvSpPr>
          <p:nvPr>
            <p:ph type="pic" sz="quarter" idx="10"/>
          </p:nvPr>
        </p:nvSpPr>
        <p:spPr>
          <a:xfrm>
            <a:off x="0" y="1"/>
            <a:ext cx="12192000" cy="6858000"/>
          </a:xfrm>
        </p:spPr>
        <p:txBody>
          <a:bodyPr rtlCol="0"/>
          <a:lstStyle>
            <a:lvl1pPr>
              <a:buNone/>
              <a:defRPr>
                <a:solidFill>
                  <a:schemeClr val="bg1"/>
                </a:solidFill>
              </a:defRPr>
            </a:lvl1pPr>
          </a:lstStyle>
          <a:p>
            <a:pPr rtl="0"/>
            <a:r>
              <a:rPr lang="en-US" noProof="0" dirty="0"/>
              <a:t>Click icon to add picture</a:t>
            </a:r>
            <a:endParaRPr lang="en-GB" noProof="0" dirty="0"/>
          </a:p>
        </p:txBody>
      </p:sp>
      <p:sp>
        <p:nvSpPr>
          <p:cNvPr id="10" name="Title 9">
            <a:extLst>
              <a:ext uri="{FF2B5EF4-FFF2-40B4-BE49-F238E27FC236}">
                <a16:creationId xmlns:a16="http://schemas.microsoft.com/office/drawing/2014/main" id="{10EC23F5-CD2E-4207-A4E6-73BDFF74D868}"/>
              </a:ext>
            </a:extLst>
          </p:cNvPr>
          <p:cNvSpPr>
            <a:spLocks noGrp="1"/>
          </p:cNvSpPr>
          <p:nvPr>
            <p:ph type="title"/>
          </p:nvPr>
        </p:nvSpPr>
        <p:spPr>
          <a:xfrm>
            <a:off x="3111500" y="370600"/>
            <a:ext cx="5923842" cy="5923842"/>
          </a:xfrm>
          <a:custGeom>
            <a:avLst/>
            <a:gdLst>
              <a:gd name="connsiteX0" fmla="*/ 2961921 w 5923842"/>
              <a:gd name="connsiteY0" fmla="*/ 0 h 5923842"/>
              <a:gd name="connsiteX1" fmla="*/ 5923842 w 5923842"/>
              <a:gd name="connsiteY1" fmla="*/ 2961921 h 5923842"/>
              <a:gd name="connsiteX2" fmla="*/ 2961921 w 5923842"/>
              <a:gd name="connsiteY2" fmla="*/ 5923842 h 5923842"/>
              <a:gd name="connsiteX3" fmla="*/ 0 w 5923842"/>
              <a:gd name="connsiteY3" fmla="*/ 2961921 h 5923842"/>
              <a:gd name="connsiteX4" fmla="*/ 2961921 w 5923842"/>
              <a:gd name="connsiteY4" fmla="*/ 0 h 592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3842" h="5923842">
                <a:moveTo>
                  <a:pt x="2961921" y="0"/>
                </a:moveTo>
                <a:cubicBezTo>
                  <a:pt x="4597745" y="0"/>
                  <a:pt x="5923842" y="1326097"/>
                  <a:pt x="5923842" y="2961921"/>
                </a:cubicBezTo>
                <a:cubicBezTo>
                  <a:pt x="5923842" y="4597745"/>
                  <a:pt x="4597745" y="5923842"/>
                  <a:pt x="2961921" y="5923842"/>
                </a:cubicBezTo>
                <a:cubicBezTo>
                  <a:pt x="1326097" y="5923842"/>
                  <a:pt x="0" y="4597745"/>
                  <a:pt x="0" y="2961921"/>
                </a:cubicBezTo>
                <a:cubicBezTo>
                  <a:pt x="0" y="1326097"/>
                  <a:pt x="1326097" y="0"/>
                  <a:pt x="2961921" y="0"/>
                </a:cubicBezTo>
                <a:close/>
              </a:path>
            </a:pathLst>
          </a:custGeom>
          <a:solidFill>
            <a:schemeClr val="bg1">
              <a:alpha val="95000"/>
            </a:schemeClr>
          </a:solidFill>
        </p:spPr>
        <p:txBody>
          <a:bodyPr wrap="square" lIns="457200" rIns="457200" bIns="2331720" rtlCol="0" anchor="b" anchorCtr="0">
            <a:noAutofit/>
          </a:bodyPr>
          <a:lstStyle>
            <a:lvl1pPr algn="ctr">
              <a:defRPr sz="4000">
                <a:solidFill>
                  <a:schemeClr val="tx1"/>
                </a:solidFill>
              </a:defRPr>
            </a:lvl1pPr>
          </a:lstStyle>
          <a:p>
            <a:pPr rtl="0"/>
            <a:r>
              <a:rPr lang="en-US" noProof="0"/>
              <a:t>Click to edit Master title style</a:t>
            </a:r>
            <a:endParaRPr lang="en-GB" noProof="0"/>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575304" y="4379976"/>
            <a:ext cx="5038344" cy="713232"/>
          </a:xfrm>
        </p:spPr>
        <p:txBody>
          <a:bodyPr rtlCol="0"/>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US" noProof="0"/>
              <a:t>Click to edit Master text styles</a:t>
            </a:r>
          </a:p>
        </p:txBody>
      </p:sp>
      <p:sp>
        <p:nvSpPr>
          <p:cNvPr id="11" name="Date Placeholder 10">
            <a:extLst>
              <a:ext uri="{FF2B5EF4-FFF2-40B4-BE49-F238E27FC236}">
                <a16:creationId xmlns:a16="http://schemas.microsoft.com/office/drawing/2014/main" id="{6B76FE53-FB67-4871-8485-71BAAFD7D1BF}"/>
              </a:ext>
            </a:extLst>
          </p:cNvPr>
          <p:cNvSpPr>
            <a:spLocks noGrp="1"/>
          </p:cNvSpPr>
          <p:nvPr>
            <p:ph type="dt" sz="half" idx="11"/>
          </p:nvPr>
        </p:nvSpPr>
        <p:spPr/>
        <p:txBody>
          <a:bodyPr rtlCol="0"/>
          <a:lstStyle>
            <a:lvl1pPr>
              <a:defRPr>
                <a:solidFill>
                  <a:schemeClr val="bg1"/>
                </a:solidFill>
                <a:latin typeface="+mn-lt"/>
              </a:defRPr>
            </a:lvl1pPr>
          </a:lstStyle>
          <a:p>
            <a:pPr rtl="0">
              <a:defRPr/>
            </a:pPr>
            <a:r>
              <a:rPr lang="en-GB" noProof="0" dirty="0"/>
              <a:t>9/3/20XX</a:t>
            </a:r>
          </a:p>
        </p:txBody>
      </p:sp>
      <p:sp>
        <p:nvSpPr>
          <p:cNvPr id="12" name="Footer Placeholder 11">
            <a:extLst>
              <a:ext uri="{FF2B5EF4-FFF2-40B4-BE49-F238E27FC236}">
                <a16:creationId xmlns:a16="http://schemas.microsoft.com/office/drawing/2014/main" id="{AD26FED4-1CE2-444B-A77E-EB3CB505AF19}"/>
              </a:ext>
            </a:extLst>
          </p:cNvPr>
          <p:cNvSpPr>
            <a:spLocks noGrp="1"/>
          </p:cNvSpPr>
          <p:nvPr>
            <p:ph type="ftr" sz="quarter" idx="12"/>
          </p:nvPr>
        </p:nvSpPr>
        <p:spPr/>
        <p:txBody>
          <a:bodyPr rtlCol="0"/>
          <a:lstStyle>
            <a:lvl1pPr>
              <a:defRPr>
                <a:solidFill>
                  <a:schemeClr val="bg1"/>
                </a:solidFill>
                <a:latin typeface="+mn-lt"/>
              </a:defRPr>
            </a:lvl1pPr>
          </a:lstStyle>
          <a:p>
            <a:pPr rtl="0">
              <a:defRPr/>
            </a:pPr>
            <a:r>
              <a:rPr lang="en-GB" noProof="0" dirty="0"/>
              <a:t>Presentation Title</a:t>
            </a:r>
          </a:p>
        </p:txBody>
      </p:sp>
      <p:sp>
        <p:nvSpPr>
          <p:cNvPr id="13" name="Slide Number Placeholder 12">
            <a:extLst>
              <a:ext uri="{FF2B5EF4-FFF2-40B4-BE49-F238E27FC236}">
                <a16:creationId xmlns:a16="http://schemas.microsoft.com/office/drawing/2014/main" id="{28FD25AA-10CC-48D8-9577-257871107B9A}"/>
              </a:ext>
            </a:extLst>
          </p:cNvPr>
          <p:cNvSpPr>
            <a:spLocks noGrp="1"/>
          </p:cNvSpPr>
          <p:nvPr>
            <p:ph type="sldNum" sz="quarter" idx="13"/>
          </p:nvPr>
        </p:nvSpPr>
        <p:spPr/>
        <p:txBody>
          <a:bodyPr rtlCol="0"/>
          <a:lstStyle>
            <a:lvl1pPr>
              <a:defRPr>
                <a:solidFill>
                  <a:schemeClr val="bg1"/>
                </a:solidFill>
                <a:latin typeface="+mn-lt"/>
              </a:defRPr>
            </a:lvl1pPr>
          </a:lstStyle>
          <a:p>
            <a:pPr rtl="0">
              <a:defRPr/>
            </a:pPr>
            <a:fld id="{D76B855D-E9CC-4FF8-AD85-6CDC7B89A0DE}" type="slidenum">
              <a:rPr lang="en-GB" noProof="0" smtClean="0"/>
              <a:pPr>
                <a:defRPr/>
              </a:pPr>
              <a:t>‹#›</a:t>
            </a:fld>
            <a:endParaRPr lang="en-GB" noProof="0" dirty="0"/>
          </a:p>
        </p:txBody>
      </p:sp>
    </p:spTree>
    <p:extLst>
      <p:ext uri="{BB962C8B-B14F-4D97-AF65-F5344CB8AC3E}">
        <p14:creationId xmlns:p14="http://schemas.microsoft.com/office/powerpoint/2010/main" val="220328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rtlCol="0"/>
          <a:lstStyle/>
          <a:p>
            <a:pPr rtl="0"/>
            <a:r>
              <a:rPr lang="en-US" noProof="0"/>
              <a:t>Click to edit Master title style</a:t>
            </a:r>
            <a:endParaRPr lang="en-GB" noProof="0"/>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rtlCol="0"/>
          <a:lstStyle>
            <a:lvl1pPr>
              <a:defRPr>
                <a:latin typeface="+mn-lt"/>
              </a:defRPr>
            </a:lvl1pPr>
          </a:lstStyle>
          <a:p>
            <a:pPr rtl="0">
              <a:defRPr/>
            </a:pPr>
            <a:r>
              <a:rPr lang="en-GB" noProof="0" dirty="0">
                <a:solidFill>
                  <a:prstClr val="black">
                    <a:tint val="75000"/>
                  </a:prstClr>
                </a:solidFill>
              </a:rPr>
              <a:t>9/3/20XX</a:t>
            </a:r>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rtlCol="0"/>
          <a:lstStyle>
            <a:lvl1pPr>
              <a:defRPr>
                <a:latin typeface="+mn-lt"/>
              </a:defRPr>
            </a:lvl1pPr>
          </a:lstStyle>
          <a:p>
            <a:pPr rtl="0">
              <a:defRPr/>
            </a:pPr>
            <a:r>
              <a:rPr lang="en-GB" noProof="0"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906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rtlCol="0"/>
          <a:lstStyle/>
          <a:p>
            <a:pPr rtl="0"/>
            <a:r>
              <a:rPr lang="en-US" noProof="0"/>
              <a:t>Click to edit Master title style</a:t>
            </a:r>
            <a:endParaRPr lang="en-GB" noProof="0"/>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rtlCol="0">
            <a:normAutofit/>
          </a:bodyPr>
          <a:lstStyle>
            <a:lvl1pPr>
              <a:defRPr sz="2400"/>
            </a:lvl1pPr>
            <a:lvl2pPr>
              <a:defRPr sz="2000"/>
            </a:lvl2pPr>
            <a:lvl3pPr>
              <a:defRPr sz="1800"/>
            </a:lvl3pPr>
            <a:lvl4pPr>
              <a:defRPr sz="1600"/>
            </a:lvl4pPr>
            <a:lvl5pPr>
              <a:defRPr sz="160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rtlCol="0">
            <a:normAutofit/>
          </a:bodyPr>
          <a:lstStyle>
            <a:lvl1pPr>
              <a:defRPr sz="2400"/>
            </a:lvl1pPr>
            <a:lvl2pPr>
              <a:defRPr sz="2000"/>
            </a:lvl2pPr>
            <a:lvl3pPr>
              <a:defRPr sz="1800"/>
            </a:lvl3pPr>
            <a:lvl4pPr>
              <a:defRPr sz="1600"/>
            </a:lvl4pPr>
            <a:lvl5pPr>
              <a:defRPr sz="160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rtlCol="0"/>
          <a:lstStyle>
            <a:lvl1pPr>
              <a:defRPr>
                <a:latin typeface="+mn-lt"/>
              </a:defRPr>
            </a:lvl1pPr>
          </a:lstStyle>
          <a:p>
            <a:pPr rtl="0">
              <a:defRPr/>
            </a:pPr>
            <a:r>
              <a:rPr lang="en-GB" noProof="0"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rtlCol="0"/>
          <a:lstStyle>
            <a:lvl1pPr>
              <a:defRPr>
                <a:latin typeface="+mn-lt"/>
              </a:defRPr>
            </a:lvl1pPr>
          </a:lstStyle>
          <a:p>
            <a:pPr rtl="0">
              <a:defRPr/>
            </a:pPr>
            <a:r>
              <a:rPr lang="en-GB" noProof="0"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94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en-US" noProof="0"/>
              <a:t>Click to edit Master title style</a:t>
            </a:r>
            <a:endParaRPr lang="en-GB" noProof="0"/>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Quarter level</a:t>
            </a:r>
          </a:p>
          <a:p>
            <a:pPr lvl="4" rtl="0"/>
            <a:r>
              <a:rPr lang="en-GB" noProof="0"/>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pPr rtl="0">
              <a:defRPr/>
            </a:pPr>
            <a:r>
              <a:rPr lang="en-GB" noProof="0" dirty="0">
                <a:solidFill>
                  <a:prstClr val="black">
                    <a:tint val="75000"/>
                  </a:prstClr>
                </a:solidFill>
              </a:rPr>
              <a:t>9/3/20XX</a:t>
            </a:r>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pPr rtl="0">
              <a:defRPr/>
            </a:pPr>
            <a:r>
              <a:rPr lang="en-GB" noProof="0"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dirty="0">
              <a:solidFill>
                <a:prstClr val="black">
                  <a:tint val="75000"/>
                </a:prstClr>
              </a:solidFill>
            </a:endParaRPr>
          </a:p>
        </p:txBody>
      </p:sp>
    </p:spTree>
    <p:extLst>
      <p:ext uri="{BB962C8B-B14F-4D97-AF65-F5344CB8AC3E}">
        <p14:creationId xmlns:p14="http://schemas.microsoft.com/office/powerpoint/2010/main" val="30676686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71" r:id="rId4"/>
    <p:sldLayoutId id="2147483770" r:id="rId5"/>
    <p:sldLayoutId id="2147483774" r:id="rId6"/>
    <p:sldLayoutId id="2147483783" r:id="rId7"/>
    <p:sldLayoutId id="2147483772" r:id="rId8"/>
    <p:sldLayoutId id="2147483773" r:id="rId9"/>
    <p:sldLayoutId id="2147483785" r:id="rId10"/>
    <p:sldLayoutId id="2147483786" r:id="rId11"/>
    <p:sldLayoutId id="2147483787" r:id="rId12"/>
    <p:sldLayoutId id="2147483775" r:id="rId13"/>
    <p:sldLayoutId id="2147483788" r:id="rId14"/>
    <p:sldLayoutId id="2147483776" r:id="rId15"/>
    <p:sldLayoutId id="2147483777" r:id="rId1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mailto:Laura.Frecknall@mortontrentside.lincs.sch.uk"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mailto:Enquiries@mortontrentside.lincs.sch.uk" TargetMode="External"/><Relationship Id="rId5" Type="http://schemas.openxmlformats.org/officeDocument/2006/relationships/hyperlink" Target="mailto:Sarah.scott@mortontrentside.lincs.sch.uk" TargetMode="External"/><Relationship Id="rId4" Type="http://schemas.openxmlformats.org/officeDocument/2006/relationships/hyperlink" Target="mailto:Amy.Lindsay@mortontrentside.lincs.sch.uk"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08836-40C5-46C2-81BA-21AA27176925}"/>
              </a:ext>
            </a:extLst>
          </p:cNvPr>
          <p:cNvSpPr>
            <a:spLocks noGrp="1"/>
          </p:cNvSpPr>
          <p:nvPr>
            <p:ph type="ctrTitle"/>
          </p:nvPr>
        </p:nvSpPr>
        <p:spPr>
          <a:xfrm>
            <a:off x="4027654" y="2615012"/>
            <a:ext cx="8414512" cy="2386584"/>
          </a:xfrm>
        </p:spPr>
        <p:txBody>
          <a:bodyPr rtlCol="0">
            <a:normAutofit fontScale="90000"/>
          </a:bodyPr>
          <a:lstStyle/>
          <a:p>
            <a:pPr algn="ctr" rtl="0"/>
            <a:r>
              <a:rPr lang="en-GB" dirty="0">
                <a:solidFill>
                  <a:srgbClr val="FFFFFF"/>
                </a:solidFill>
              </a:rPr>
              <a:t>Morton Trentside </a:t>
            </a:r>
            <a:br>
              <a:rPr lang="en-GB" dirty="0">
                <a:solidFill>
                  <a:srgbClr val="FFFFFF"/>
                </a:solidFill>
              </a:rPr>
            </a:br>
            <a:r>
              <a:rPr lang="en-GB" dirty="0">
                <a:solidFill>
                  <a:srgbClr val="FFFFFF"/>
                </a:solidFill>
              </a:rPr>
              <a:t>Pre-school Welcome Meeting</a:t>
            </a:r>
            <a:endParaRPr lang="en-GB" dirty="0"/>
          </a:p>
        </p:txBody>
      </p:sp>
      <p:pic>
        <p:nvPicPr>
          <p:cNvPr id="1026" name="Picture 24">
            <a:extLst>
              <a:ext uri="{FF2B5EF4-FFF2-40B4-BE49-F238E27FC236}">
                <a16:creationId xmlns:a16="http://schemas.microsoft.com/office/drawing/2014/main" id="{87697ECC-723B-0093-9238-DE0FF32F360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846" b="97308" l="2494" r="89940">
                        <a14:foregroundMark x1="17197" y1="12308" x2="7051" y2="4615"/>
                        <a14:foregroundMark x1="7051" y1="4615" x2="172" y2="22308"/>
                        <a14:foregroundMark x1="172" y1="22308" x2="1290" y2="60769"/>
                        <a14:foregroundMark x1="1290" y1="60769" x2="7309" y2="89231"/>
                        <a14:foregroundMark x1="7309" y1="89231" x2="17025" y2="91538"/>
                        <a14:foregroundMark x1="17025" y1="91538" x2="18573" y2="84231"/>
                        <a14:foregroundMark x1="17885" y1="78846" x2="5245" y2="80385"/>
                        <a14:foregroundMark x1="5245" y1="80385" x2="13758" y2="96538"/>
                        <a14:foregroundMark x1="13758" y1="96538" x2="17455" y2="78077"/>
                        <a14:foregroundMark x1="9286" y1="6538" x2="1462" y2="22692"/>
                        <a14:foregroundMark x1="1462" y1="22692" x2="774" y2="67692"/>
                        <a14:foregroundMark x1="774" y1="67692" x2="8512" y2="97308"/>
                        <a14:foregroundMark x1="8512" y1="97308" x2="13758" y2="94615"/>
                        <a14:foregroundMark x1="5245" y1="9615" x2="946" y2="63077"/>
                        <a14:foregroundMark x1="946" y1="63077" x2="7825" y2="78462"/>
                        <a14:foregroundMark x1="7825" y1="78462" x2="6105" y2="65769"/>
                        <a14:foregroundMark x1="3611" y1="18846" x2="2494" y2="78846"/>
                        <a14:foregroundMark x1="2494" y1="78846" x2="4901" y2="68846"/>
                        <a14:foregroundMark x1="73001" y1="11538" x2="64488" y2="3846"/>
                        <a14:foregroundMark x1="64488" y1="3846" x2="72313" y2="11154"/>
                      </a14:backgroundRemoval>
                    </a14:imgEffect>
                  </a14:imgLayer>
                </a14:imgProps>
              </a:ext>
              <a:ext uri="{28A0092B-C50C-407E-A947-70E740481C1C}">
                <a14:useLocalDpi xmlns:a14="http://schemas.microsoft.com/office/drawing/2010/main" val="0"/>
              </a:ext>
            </a:extLst>
          </a:blip>
          <a:srcRect/>
          <a:stretch>
            <a:fillRect/>
          </a:stretch>
        </p:blipFill>
        <p:spPr bwMode="auto">
          <a:xfrm>
            <a:off x="4403067" y="0"/>
            <a:ext cx="8125034" cy="1806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0962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8E049-E0EC-29E3-A2B3-DE58AA35670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A7D4469-A330-D7CE-8D68-0C24A6367073}"/>
              </a:ext>
            </a:extLst>
          </p:cNvPr>
          <p:cNvSpPr>
            <a:spLocks noGrp="1"/>
          </p:cNvSpPr>
          <p:nvPr>
            <p:ph type="title"/>
          </p:nvPr>
        </p:nvSpPr>
        <p:spPr>
          <a:xfrm>
            <a:off x="539496" y="159815"/>
            <a:ext cx="10108184" cy="1325880"/>
          </a:xfrm>
        </p:spPr>
        <p:txBody>
          <a:bodyPr rtlCol="0"/>
          <a:lstStyle/>
          <a:p>
            <a:pPr algn="ctr" rtl="0"/>
            <a:r>
              <a:rPr lang="en-GB" dirty="0"/>
              <a:t>Keep updated with school news and events </a:t>
            </a:r>
          </a:p>
        </p:txBody>
      </p:sp>
      <p:sp>
        <p:nvSpPr>
          <p:cNvPr id="16" name="Slide Number Placeholder 15">
            <a:extLst>
              <a:ext uri="{FF2B5EF4-FFF2-40B4-BE49-F238E27FC236}">
                <a16:creationId xmlns:a16="http://schemas.microsoft.com/office/drawing/2014/main" id="{9EB3FE93-E700-AD29-B23C-C189911DC839}"/>
              </a:ext>
            </a:extLst>
          </p:cNvPr>
          <p:cNvSpPr>
            <a:spLocks noGrp="1"/>
          </p:cNvSpPr>
          <p:nvPr>
            <p:ph type="sldNum" sz="quarter" idx="12"/>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GB" sz="1200" b="0" i="0" u="none" strike="noStrike" kern="1200" cap="none" spc="0" normalizeH="0" baseline="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dirty="0">
              <a:ln>
                <a:noFill/>
              </a:ln>
              <a:solidFill>
                <a:prstClr val="black">
                  <a:tint val="75000"/>
                </a:prstClr>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D617D8E6-9AC7-2105-53DC-96D0B5F3BD5C}"/>
              </a:ext>
            </a:extLst>
          </p:cNvPr>
          <p:cNvSpPr>
            <a:spLocks noGrp="1"/>
          </p:cNvSpPr>
          <p:nvPr>
            <p:ph idx="1"/>
          </p:nvPr>
        </p:nvSpPr>
        <p:spPr/>
        <p:txBody>
          <a:bodyPr/>
          <a:lstStyle/>
          <a:p>
            <a:pPr marL="342900" indent="-342900">
              <a:buFont typeface="Arial" panose="020B0604020202020204" pitchFamily="34" charset="0"/>
              <a:buChar char="•"/>
            </a:pPr>
            <a:r>
              <a:rPr lang="en-GB" dirty="0"/>
              <a:t>School Website information </a:t>
            </a:r>
          </a:p>
          <a:p>
            <a:r>
              <a:rPr lang="en-GB" dirty="0"/>
              <a:t>       - Calendar </a:t>
            </a:r>
          </a:p>
          <a:p>
            <a:r>
              <a:rPr lang="en-GB" dirty="0"/>
              <a:t>       - Class pages </a:t>
            </a:r>
          </a:p>
          <a:p>
            <a:endParaRPr lang="en-GB" dirty="0"/>
          </a:p>
          <a:p>
            <a:pPr marL="342900" indent="-342900">
              <a:buFont typeface="Arial" panose="020B0604020202020204" pitchFamily="34" charset="0"/>
              <a:buChar char="•"/>
            </a:pPr>
            <a:r>
              <a:rPr lang="en-GB" dirty="0"/>
              <a:t>Facebook </a:t>
            </a:r>
          </a:p>
          <a:p>
            <a:endParaRPr lang="en-GB" dirty="0"/>
          </a:p>
          <a:p>
            <a:pPr marL="342900" indent="-342900">
              <a:buFont typeface="Arial" panose="020B0604020202020204" pitchFamily="34" charset="0"/>
              <a:buChar char="•"/>
            </a:pPr>
            <a:r>
              <a:rPr lang="en-GB" dirty="0"/>
              <a:t>Parent Hub </a:t>
            </a:r>
          </a:p>
          <a:p>
            <a:endParaRPr lang="en-GB" dirty="0"/>
          </a:p>
        </p:txBody>
      </p:sp>
      <p:pic>
        <p:nvPicPr>
          <p:cNvPr id="6146" name="Picture 2" descr="Parent Hub - Apps on Google Play">
            <a:extLst>
              <a:ext uri="{FF2B5EF4-FFF2-40B4-BE49-F238E27FC236}">
                <a16:creationId xmlns:a16="http://schemas.microsoft.com/office/drawing/2014/main" id="{CFBDE151-19C4-22C3-43E0-CE3E0766E5F6}"/>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72" b="7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Facebook Logo Images - Free Download on Freepik">
            <a:extLst>
              <a:ext uri="{FF2B5EF4-FFF2-40B4-BE49-F238E27FC236}">
                <a16:creationId xmlns:a16="http://schemas.microsoft.com/office/drawing/2014/main" id="{A674C7D9-825E-18A8-874E-DDB871E6A9FB}"/>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3688" t="17091" r="2941"/>
          <a:stretch>
            <a:fillRect/>
          </a:stretch>
        </p:blipFill>
        <p:spPr bwMode="auto">
          <a:xfrm>
            <a:off x="8798239" y="3108960"/>
            <a:ext cx="2743200" cy="2567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494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E1185-B5A7-29D5-62CF-F78BE5A39D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F41714-B756-7EAD-A46B-ED34486B805F}"/>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ctr"/>
            <a:r>
              <a:rPr lang="en-GB" dirty="0"/>
              <a:t>Tapestry – Online Learning Journal </a:t>
            </a:r>
          </a:p>
        </p:txBody>
      </p:sp>
      <p:sp>
        <p:nvSpPr>
          <p:cNvPr id="3" name="TextBox 2">
            <a:extLst>
              <a:ext uri="{FF2B5EF4-FFF2-40B4-BE49-F238E27FC236}">
                <a16:creationId xmlns:a16="http://schemas.microsoft.com/office/drawing/2014/main" id="{993FFF42-B68E-9F73-C442-4D51C5D50373}"/>
              </a:ext>
            </a:extLst>
          </p:cNvPr>
          <p:cNvSpPr txBox="1"/>
          <p:nvPr/>
        </p:nvSpPr>
        <p:spPr>
          <a:xfrm>
            <a:off x="838200" y="1825625"/>
            <a:ext cx="5181600" cy="4351338"/>
          </a:xfrm>
          <a:prstGeom prst="rect">
            <a:avLst/>
          </a:prstGeom>
        </p:spPr>
        <p:txBody>
          <a:bodyPr vert="horz" lIns="91440" tIns="45720" rIns="91440" bIns="45720" rtlCol="0">
            <a:normAutofit/>
          </a:bodyPr>
          <a:lstStyle/>
          <a:p>
            <a:pPr marL="228600" indent="-228600">
              <a:lnSpc>
                <a:spcPct val="90000"/>
              </a:lnSpc>
              <a:spcBef>
                <a:spcPts val="1000"/>
              </a:spcBef>
              <a:buFont typeface="Arial" panose="020B0604020202020204" pitchFamily="34" charset="0"/>
              <a:buChar char="•"/>
            </a:pPr>
            <a:r>
              <a:rPr lang="en-US" sz="2200" dirty="0"/>
              <a:t>Download the Tapestry App</a:t>
            </a:r>
          </a:p>
          <a:p>
            <a:pPr marL="228600" indent="-228600">
              <a:lnSpc>
                <a:spcPct val="90000"/>
              </a:lnSpc>
              <a:spcBef>
                <a:spcPts val="1000"/>
              </a:spcBef>
              <a:buFont typeface="Arial" panose="020B0604020202020204" pitchFamily="34" charset="0"/>
              <a:buChar char="•"/>
            </a:pPr>
            <a:endParaRPr lang="en-US" sz="2200" dirty="0"/>
          </a:p>
          <a:p>
            <a:pPr marL="228600" indent="-228600">
              <a:lnSpc>
                <a:spcPct val="90000"/>
              </a:lnSpc>
              <a:spcBef>
                <a:spcPts val="1000"/>
              </a:spcBef>
              <a:buFont typeface="Arial" panose="020B0604020202020204" pitchFamily="34" charset="0"/>
              <a:buChar char="•"/>
            </a:pPr>
            <a:r>
              <a:rPr lang="en-US" sz="2200" dirty="0"/>
              <a:t>Parent guide is on the school website</a:t>
            </a:r>
          </a:p>
          <a:p>
            <a:pPr marL="228600" indent="-228600">
              <a:lnSpc>
                <a:spcPct val="90000"/>
              </a:lnSpc>
              <a:spcBef>
                <a:spcPts val="1000"/>
              </a:spcBef>
              <a:buFont typeface="Arial" panose="020B0604020202020204" pitchFamily="34" charset="0"/>
              <a:buChar char="•"/>
            </a:pPr>
            <a:endParaRPr lang="en-US" sz="2200" dirty="0"/>
          </a:p>
          <a:p>
            <a:pPr marL="228600" indent="-228600">
              <a:lnSpc>
                <a:spcPct val="90000"/>
              </a:lnSpc>
              <a:spcBef>
                <a:spcPts val="1000"/>
              </a:spcBef>
              <a:buFont typeface="Arial" panose="020B0604020202020204" pitchFamily="34" charset="0"/>
              <a:buChar char="•"/>
            </a:pPr>
            <a:r>
              <a:rPr lang="en-US" sz="2200" dirty="0"/>
              <a:t>Staff will upload one observation a week which will be linked to your child’s learning and next steps. </a:t>
            </a:r>
          </a:p>
          <a:p>
            <a:pPr marL="228600" indent="-228600">
              <a:lnSpc>
                <a:spcPct val="90000"/>
              </a:lnSpc>
              <a:spcBef>
                <a:spcPts val="1000"/>
              </a:spcBef>
              <a:buFont typeface="Arial" panose="020B0604020202020204" pitchFamily="34" charset="0"/>
              <a:buChar char="•"/>
            </a:pPr>
            <a:endParaRPr lang="en-US" sz="2200" dirty="0"/>
          </a:p>
          <a:p>
            <a:pPr marL="228600" indent="-228600">
              <a:lnSpc>
                <a:spcPct val="90000"/>
              </a:lnSpc>
              <a:spcBef>
                <a:spcPts val="1000"/>
              </a:spcBef>
              <a:buFont typeface="Arial" panose="020B0604020202020204" pitchFamily="34" charset="0"/>
              <a:buChar char="•"/>
            </a:pPr>
            <a:r>
              <a:rPr lang="en-US" sz="2200" dirty="0"/>
              <a:t>As parents, you can also upload WOW moments from home. </a:t>
            </a:r>
          </a:p>
          <a:p>
            <a:pPr marL="228600" indent="-228600">
              <a:lnSpc>
                <a:spcPct val="90000"/>
              </a:lnSpc>
              <a:spcBef>
                <a:spcPts val="1000"/>
              </a:spcBef>
              <a:buFont typeface="Arial" panose="020B0604020202020204" pitchFamily="34" charset="0"/>
              <a:buChar char="•"/>
            </a:pPr>
            <a:endParaRPr lang="en-US" sz="2200" dirty="0"/>
          </a:p>
        </p:txBody>
      </p:sp>
      <p:pic>
        <p:nvPicPr>
          <p:cNvPr id="8194" name="Picture 2" descr="Tapestry logo - Muddy Boots Pre-School">
            <a:extLst>
              <a:ext uri="{FF2B5EF4-FFF2-40B4-BE49-F238E27FC236}">
                <a16:creationId xmlns:a16="http://schemas.microsoft.com/office/drawing/2014/main" id="{D5E2139C-FAE3-FD6A-323B-FCA9BAD66DE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72200" y="2168303"/>
            <a:ext cx="5181600" cy="3665982"/>
          </a:xfrm>
          <a:prstGeom prst="rect">
            <a:avLst/>
          </a:prstGeom>
          <a:solidFill>
            <a:srgbClr val="FFFFFF"/>
          </a:solidFill>
          <a:extLst/>
        </p:spPr>
      </p:pic>
      <p:sp>
        <p:nvSpPr>
          <p:cNvPr id="6" name="Slide Number Placeholder 5">
            <a:extLst>
              <a:ext uri="{FF2B5EF4-FFF2-40B4-BE49-F238E27FC236}">
                <a16:creationId xmlns:a16="http://schemas.microsoft.com/office/drawing/2014/main" id="{26BF09C0-AFDF-223D-6101-0F83257AEA7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76B855D-E9CC-4FF8-AD85-6CDC7B89A0DE}" type="slidenum">
              <a:rPr kumimoji="0" lang="en-GB" b="0" i="0" u="none" strike="noStrike" normalizeH="0" smtClean="0">
                <a:ln>
                  <a:noFill/>
                </a:ln>
                <a:solidFill>
                  <a:prstClr val="black">
                    <a:tint val="75000"/>
                  </a:prstClr>
                </a:solidFill>
                <a:effectLst/>
                <a:uLnTx/>
                <a:uFillTx/>
              </a:rPr>
              <a:pPr marR="0" lvl="0" indent="0" fontAlgn="auto">
                <a:spcBef>
                  <a:spcPts val="0"/>
                </a:spcBef>
                <a:spcAft>
                  <a:spcPts val="600"/>
                </a:spcAft>
                <a:buClrTx/>
                <a:buSzTx/>
                <a:buFontTx/>
                <a:buNone/>
                <a:tabLst/>
                <a:defRPr/>
              </a:pPr>
              <a:t>11</a:t>
            </a:fld>
            <a:endParaRPr kumimoji="0" lang="en-GB" b="0" i="0" u="none" strike="noStrike" normalizeH="0" dirty="0">
              <a:ln>
                <a:noFill/>
              </a:ln>
              <a:solidFill>
                <a:prstClr val="black">
                  <a:tint val="75000"/>
                </a:prstClr>
              </a:solidFill>
              <a:effectLst/>
              <a:uLnTx/>
              <a:uFillTx/>
            </a:endParaRPr>
          </a:p>
        </p:txBody>
      </p:sp>
    </p:spTree>
    <p:extLst>
      <p:ext uri="{BB962C8B-B14F-4D97-AF65-F5344CB8AC3E}">
        <p14:creationId xmlns:p14="http://schemas.microsoft.com/office/powerpoint/2010/main" val="1153675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3D2A1-2002-75BC-7C3C-AA95736086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40BE2F-EBE0-7ACC-0921-DE5B816D4A42}"/>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ctr"/>
            <a:r>
              <a:rPr lang="en-GB" dirty="0"/>
              <a:t>School Transition Visits </a:t>
            </a:r>
          </a:p>
        </p:txBody>
      </p:sp>
      <p:pic>
        <p:nvPicPr>
          <p:cNvPr id="9218" name="Picture 2" descr="I am Going to Pre-school Social Story - Better Start">
            <a:extLst>
              <a:ext uri="{FF2B5EF4-FFF2-40B4-BE49-F238E27FC236}">
                <a16:creationId xmlns:a16="http://schemas.microsoft.com/office/drawing/2014/main" id="{51C48110-0C4E-3CED-73D1-3C374FD62AE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08780" y="2275609"/>
            <a:ext cx="6101966" cy="2547571"/>
          </a:xfrm>
          <a:prstGeom prst="rect">
            <a:avLst/>
          </a:prstGeom>
          <a:solidFill>
            <a:srgbClr val="FFFFFF"/>
          </a:solidFill>
          <a:extLst/>
        </p:spPr>
      </p:pic>
      <p:sp>
        <p:nvSpPr>
          <p:cNvPr id="3" name="TextBox 2">
            <a:extLst>
              <a:ext uri="{FF2B5EF4-FFF2-40B4-BE49-F238E27FC236}">
                <a16:creationId xmlns:a16="http://schemas.microsoft.com/office/drawing/2014/main" id="{C3ABE8F7-4DAE-7633-15EF-6D0C9279A38C}"/>
              </a:ext>
            </a:extLst>
          </p:cNvPr>
          <p:cNvSpPr txBox="1"/>
          <p:nvPr/>
        </p:nvSpPr>
        <p:spPr>
          <a:xfrm>
            <a:off x="6172200" y="1825625"/>
            <a:ext cx="5181600" cy="4351338"/>
          </a:xfrm>
          <a:prstGeom prst="rect">
            <a:avLst/>
          </a:prstGeom>
        </p:spPr>
        <p:txBody>
          <a:bodyPr vert="horz" lIns="91440" tIns="45720" rIns="91440" bIns="45720" rtlCol="0">
            <a:normAutofit lnSpcReduction="10000"/>
          </a:bodyPr>
          <a:lstStyle/>
          <a:p>
            <a:pPr marL="228600" indent="-228600">
              <a:lnSpc>
                <a:spcPct val="90000"/>
              </a:lnSpc>
              <a:spcBef>
                <a:spcPts val="1000"/>
              </a:spcBef>
              <a:buFont typeface="Arial" panose="020B0604020202020204" pitchFamily="34" charset="0"/>
              <a:buChar char="•"/>
            </a:pPr>
            <a:r>
              <a:rPr lang="en-US" sz="2200" b="1" dirty="0"/>
              <a:t>Tuesday 1</a:t>
            </a:r>
            <a:r>
              <a:rPr lang="en-US" sz="2200" b="1" baseline="30000" dirty="0"/>
              <a:t>st</a:t>
            </a:r>
            <a:r>
              <a:rPr lang="en-US" sz="2200" b="1" dirty="0"/>
              <a:t> July 11:30 – 13:00 </a:t>
            </a:r>
          </a:p>
          <a:p>
            <a:pPr>
              <a:lnSpc>
                <a:spcPct val="90000"/>
              </a:lnSpc>
              <a:spcBef>
                <a:spcPts val="1000"/>
              </a:spcBef>
            </a:pPr>
            <a:r>
              <a:rPr lang="en-US" sz="2200" dirty="0"/>
              <a:t> All EYFS children are invited in for lunch at 11:30 with one family member. The classrooms will then be open for children to explore and meet their new peers. (please provide your order by Tuesday 24</a:t>
            </a:r>
            <a:r>
              <a:rPr lang="en-US" sz="2200" baseline="30000" dirty="0"/>
              <a:t>th</a:t>
            </a:r>
            <a:r>
              <a:rPr lang="en-US" sz="2200" dirty="0"/>
              <a:t> June 2025) </a:t>
            </a:r>
          </a:p>
          <a:p>
            <a:pPr marL="228600" indent="-228600">
              <a:lnSpc>
                <a:spcPct val="90000"/>
              </a:lnSpc>
              <a:spcBef>
                <a:spcPts val="1000"/>
              </a:spcBef>
              <a:buFont typeface="Arial" panose="020B0604020202020204" pitchFamily="34" charset="0"/>
              <a:buChar char="•"/>
            </a:pPr>
            <a:endParaRPr lang="en-US" sz="2200" dirty="0"/>
          </a:p>
          <a:p>
            <a:pPr marL="228600" indent="-228600">
              <a:lnSpc>
                <a:spcPct val="90000"/>
              </a:lnSpc>
              <a:spcBef>
                <a:spcPts val="1000"/>
              </a:spcBef>
              <a:buFont typeface="Arial" panose="020B0604020202020204" pitchFamily="34" charset="0"/>
              <a:buChar char="•"/>
            </a:pPr>
            <a:r>
              <a:rPr lang="en-US" sz="2200" b="1" dirty="0"/>
              <a:t>Wednesday 9</a:t>
            </a:r>
            <a:r>
              <a:rPr lang="en-US" sz="2200" b="1" baseline="30000" dirty="0"/>
              <a:t>th</a:t>
            </a:r>
            <a:r>
              <a:rPr lang="en-US" sz="2200" b="1" dirty="0"/>
              <a:t> July 13:30 – 14:30 </a:t>
            </a:r>
          </a:p>
          <a:p>
            <a:pPr>
              <a:lnSpc>
                <a:spcPct val="90000"/>
              </a:lnSpc>
              <a:spcBef>
                <a:spcPts val="1000"/>
              </a:spcBef>
            </a:pPr>
            <a:r>
              <a:rPr lang="en-US" sz="2200" dirty="0"/>
              <a:t> All EYFS children are invited to come and play without parents. Drop off and pick up from the blue gates next to the main reception. </a:t>
            </a:r>
          </a:p>
        </p:txBody>
      </p:sp>
      <p:sp>
        <p:nvSpPr>
          <p:cNvPr id="6" name="Slide Number Placeholder 5">
            <a:extLst>
              <a:ext uri="{FF2B5EF4-FFF2-40B4-BE49-F238E27FC236}">
                <a16:creationId xmlns:a16="http://schemas.microsoft.com/office/drawing/2014/main" id="{C48DD91A-4B30-DA42-11D0-C366F66C1DA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76B855D-E9CC-4FF8-AD85-6CDC7B89A0DE}" type="slidenum">
              <a:rPr kumimoji="0" lang="en-GB" b="0" i="0" u="none" strike="noStrike" normalizeH="0" smtClean="0">
                <a:ln>
                  <a:noFill/>
                </a:ln>
                <a:solidFill>
                  <a:prstClr val="black">
                    <a:tint val="75000"/>
                  </a:prstClr>
                </a:solidFill>
                <a:effectLst/>
                <a:uLnTx/>
                <a:uFillTx/>
              </a:rPr>
              <a:pPr marR="0" lvl="0" indent="0" fontAlgn="auto">
                <a:spcBef>
                  <a:spcPts val="0"/>
                </a:spcBef>
                <a:spcAft>
                  <a:spcPts val="600"/>
                </a:spcAft>
                <a:buClrTx/>
                <a:buSzTx/>
                <a:buFontTx/>
                <a:buNone/>
                <a:tabLst/>
                <a:defRPr/>
              </a:pPr>
              <a:t>12</a:t>
            </a:fld>
            <a:endParaRPr kumimoji="0" lang="en-GB" b="0" i="0" u="none" strike="noStrike" normalizeH="0" dirty="0">
              <a:ln>
                <a:noFill/>
              </a:ln>
              <a:solidFill>
                <a:prstClr val="black">
                  <a:tint val="75000"/>
                </a:prstClr>
              </a:solidFill>
              <a:effectLst/>
              <a:uLnTx/>
              <a:uFillTx/>
            </a:endParaRPr>
          </a:p>
        </p:txBody>
      </p:sp>
    </p:spTree>
    <p:extLst>
      <p:ext uri="{BB962C8B-B14F-4D97-AF65-F5344CB8AC3E}">
        <p14:creationId xmlns:p14="http://schemas.microsoft.com/office/powerpoint/2010/main" val="1163962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825AC-31BE-8922-4523-CC7E75ED17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8946E3-FFD3-A44E-7624-BD8C7D44AE1F}"/>
              </a:ext>
            </a:extLst>
          </p:cNvPr>
          <p:cNvSpPr>
            <a:spLocks noGrp="1"/>
          </p:cNvSpPr>
          <p:nvPr>
            <p:ph type="title"/>
          </p:nvPr>
        </p:nvSpPr>
        <p:spPr>
          <a:xfrm>
            <a:off x="539496" y="132318"/>
            <a:ext cx="10515600" cy="1325563"/>
          </a:xfrm>
        </p:spPr>
        <p:txBody>
          <a:bodyPr rtlCol="0" anchor="ctr">
            <a:normAutofit/>
          </a:bodyPr>
          <a:lstStyle/>
          <a:p>
            <a:pPr algn="ctr"/>
            <a:r>
              <a:rPr lang="en-GB" dirty="0"/>
              <a:t>Thursday 4</a:t>
            </a:r>
            <a:r>
              <a:rPr lang="en-GB" baseline="30000" dirty="0"/>
              <a:t>th</a:t>
            </a:r>
            <a:r>
              <a:rPr lang="en-GB" dirty="0"/>
              <a:t> September</a:t>
            </a:r>
          </a:p>
        </p:txBody>
      </p:sp>
      <p:sp>
        <p:nvSpPr>
          <p:cNvPr id="6" name="Slide Number Placeholder 5">
            <a:extLst>
              <a:ext uri="{FF2B5EF4-FFF2-40B4-BE49-F238E27FC236}">
                <a16:creationId xmlns:a16="http://schemas.microsoft.com/office/drawing/2014/main" id="{F4CA431E-A281-0BFC-F90E-8F477BD541C2}"/>
              </a:ext>
            </a:extLst>
          </p:cNvPr>
          <p:cNvSpPr>
            <a:spLocks noGrp="1"/>
          </p:cNvSpPr>
          <p:nvPr>
            <p:ph type="sldNum" sz="quarter" idx="12"/>
          </p:nvPr>
        </p:nvSpPr>
        <p:spPr>
          <a:xfrm>
            <a:off x="8610600" y="6356350"/>
            <a:ext cx="2743200" cy="365125"/>
          </a:xfrm>
        </p:spPr>
        <p:txBody>
          <a:bodyPr rtlCol="0" anchor="ct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GB" b="0" i="0" u="none" strike="noStrike" kern="1200" cap="none" spc="0" normalizeH="0" baseline="0" smtClean="0">
                <a:ln>
                  <a:noFill/>
                </a:ln>
                <a:solidFill>
                  <a:prstClr val="black">
                    <a:tint val="75000"/>
                  </a:prstClr>
                </a:solidFill>
                <a:effectLst/>
                <a:uLnTx/>
                <a:uFillTx/>
              </a:rPr>
              <a:pPr marL="0" marR="0" lvl="0" indent="0" defTabSz="914400" rtl="0" eaLnBrk="1" fontAlgn="auto" latinLnBrk="0" hangingPunct="1">
                <a:spcBef>
                  <a:spcPts val="0"/>
                </a:spcBef>
                <a:spcAft>
                  <a:spcPts val="600"/>
                </a:spcAft>
                <a:buClrTx/>
                <a:buSzTx/>
                <a:buFontTx/>
                <a:buNone/>
                <a:tabLst/>
                <a:defRPr/>
              </a:pPr>
              <a:t>13</a:t>
            </a:fld>
            <a:endParaRPr kumimoji="0" lang="en-GB" b="0" i="0" u="none" strike="noStrike" kern="1200" cap="none" spc="0" normalizeH="0" baseline="0" dirty="0">
              <a:ln>
                <a:noFill/>
              </a:ln>
              <a:solidFill>
                <a:prstClr val="black">
                  <a:tint val="75000"/>
                </a:prstClr>
              </a:solidFill>
              <a:effectLst/>
              <a:uLnTx/>
              <a:uFillTx/>
            </a:endParaRPr>
          </a:p>
        </p:txBody>
      </p:sp>
      <p:sp>
        <p:nvSpPr>
          <p:cNvPr id="3" name="TextBox 2">
            <a:extLst>
              <a:ext uri="{FF2B5EF4-FFF2-40B4-BE49-F238E27FC236}">
                <a16:creationId xmlns:a16="http://schemas.microsoft.com/office/drawing/2014/main" id="{02BD0DA1-C8BC-DEAB-E17C-69140A936EAE}"/>
              </a:ext>
            </a:extLst>
          </p:cNvPr>
          <p:cNvSpPr txBox="1"/>
          <p:nvPr/>
        </p:nvSpPr>
        <p:spPr>
          <a:xfrm>
            <a:off x="1117092" y="1261425"/>
            <a:ext cx="9957816" cy="2954655"/>
          </a:xfrm>
          <a:prstGeom prst="rect">
            <a:avLst/>
          </a:prstGeom>
          <a:noFill/>
        </p:spPr>
        <p:txBody>
          <a:bodyPr wrap="square" rtlCol="0">
            <a:spAutoFit/>
          </a:bodyPr>
          <a:lstStyle/>
          <a:p>
            <a:endParaRPr lang="en-GB" sz="2400" dirty="0"/>
          </a:p>
          <a:p>
            <a:r>
              <a:rPr lang="en-GB" sz="2400" dirty="0"/>
              <a:t>Morning session 09:00 – 12:00 (optional lunch 12:30)</a:t>
            </a:r>
          </a:p>
          <a:p>
            <a:endParaRPr lang="en-GB" sz="2400" dirty="0"/>
          </a:p>
          <a:p>
            <a:r>
              <a:rPr lang="en-GB" sz="2400" dirty="0"/>
              <a:t>Afternoon session 12:30 – 15:30</a:t>
            </a:r>
          </a:p>
          <a:p>
            <a:endParaRPr lang="en-GB" sz="2400" dirty="0"/>
          </a:p>
          <a:p>
            <a:r>
              <a:rPr lang="en-GB" sz="2400" dirty="0"/>
              <a:t>Full day 09:00 – 15:30  </a:t>
            </a:r>
          </a:p>
          <a:p>
            <a:endParaRPr lang="en-GB" sz="2400" dirty="0"/>
          </a:p>
          <a:p>
            <a:endParaRPr lang="en-GB" dirty="0"/>
          </a:p>
        </p:txBody>
      </p:sp>
    </p:spTree>
    <p:extLst>
      <p:ext uri="{BB962C8B-B14F-4D97-AF65-F5344CB8AC3E}">
        <p14:creationId xmlns:p14="http://schemas.microsoft.com/office/powerpoint/2010/main" val="1629773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BC96A-C593-FD4F-CFE1-99C31B0A6A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374880-C316-25A0-643C-5EA1B77368FB}"/>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ctr"/>
            <a:r>
              <a:rPr lang="en-GB" dirty="0"/>
              <a:t>Starting School </a:t>
            </a:r>
          </a:p>
        </p:txBody>
      </p:sp>
      <p:sp>
        <p:nvSpPr>
          <p:cNvPr id="3" name="TextBox 2">
            <a:extLst>
              <a:ext uri="{FF2B5EF4-FFF2-40B4-BE49-F238E27FC236}">
                <a16:creationId xmlns:a16="http://schemas.microsoft.com/office/drawing/2014/main" id="{D1DB1EE6-8424-6C3C-96D5-6C412A31BC6F}"/>
              </a:ext>
            </a:extLst>
          </p:cNvPr>
          <p:cNvSpPr txBox="1"/>
          <p:nvPr/>
        </p:nvSpPr>
        <p:spPr>
          <a:xfrm>
            <a:off x="1078302" y="1825625"/>
            <a:ext cx="10275498" cy="4351338"/>
          </a:xfrm>
          <a:prstGeom prst="rect">
            <a:avLst/>
          </a:prstGeom>
        </p:spPr>
        <p:txBody>
          <a:bodyPr vert="horz" lIns="91440" tIns="45720" rIns="91440" bIns="45720" rtlCol="0">
            <a:normAutofit/>
          </a:bodyPr>
          <a:lstStyle/>
          <a:p>
            <a:pPr>
              <a:lnSpc>
                <a:spcPct val="90000"/>
              </a:lnSpc>
              <a:spcBef>
                <a:spcPts val="1000"/>
              </a:spcBef>
            </a:pPr>
            <a:r>
              <a:rPr lang="en-US" sz="2200" b="1" dirty="0"/>
              <a:t>Doors open at 08:50am.</a:t>
            </a:r>
          </a:p>
          <a:p>
            <a:pPr>
              <a:lnSpc>
                <a:spcPct val="90000"/>
              </a:lnSpc>
              <a:spcBef>
                <a:spcPts val="1000"/>
              </a:spcBef>
            </a:pPr>
            <a:endParaRPr lang="en-US" sz="2200" dirty="0"/>
          </a:p>
          <a:p>
            <a:pPr marL="342900" indent="-342900">
              <a:lnSpc>
                <a:spcPct val="90000"/>
              </a:lnSpc>
              <a:spcBef>
                <a:spcPts val="1000"/>
              </a:spcBef>
              <a:buFont typeface="Wingdings" panose="05000000000000000000" pitchFamily="2" charset="2"/>
              <a:buChar char="v"/>
            </a:pPr>
            <a:r>
              <a:rPr lang="en-US" sz="2200" dirty="0"/>
              <a:t>Drop off and pick up at the blue gate next to reception. </a:t>
            </a:r>
          </a:p>
          <a:p>
            <a:pPr marL="342900" indent="-342900">
              <a:lnSpc>
                <a:spcPct val="90000"/>
              </a:lnSpc>
              <a:spcBef>
                <a:spcPts val="1000"/>
              </a:spcBef>
              <a:buFont typeface="Wingdings" panose="05000000000000000000" pitchFamily="2" charset="2"/>
              <a:buChar char="v"/>
            </a:pPr>
            <a:r>
              <a:rPr lang="en-US" sz="2200" dirty="0"/>
              <a:t>In the morning, say goodbye to your child at the gate and allow them to walk into school independently. </a:t>
            </a:r>
          </a:p>
          <a:p>
            <a:pPr marL="342900" indent="-342900">
              <a:lnSpc>
                <a:spcPct val="90000"/>
              </a:lnSpc>
              <a:spcBef>
                <a:spcPts val="1000"/>
              </a:spcBef>
              <a:buFont typeface="Wingdings" panose="05000000000000000000" pitchFamily="2" charset="2"/>
              <a:buChar char="v"/>
            </a:pPr>
            <a:r>
              <a:rPr lang="en-US" sz="2200" dirty="0"/>
              <a:t>At the end of the day, collect your child from the blue gate. Please wait patiently for your child to come out to you. We will only let them leave the building once you arrive. </a:t>
            </a:r>
          </a:p>
          <a:p>
            <a:pPr marL="342900" indent="-342900">
              <a:lnSpc>
                <a:spcPct val="90000"/>
              </a:lnSpc>
              <a:spcBef>
                <a:spcPts val="1000"/>
              </a:spcBef>
              <a:buFont typeface="Wingdings" panose="05000000000000000000" pitchFamily="2" charset="2"/>
              <a:buChar char="v"/>
            </a:pPr>
            <a:r>
              <a:rPr lang="en-US" sz="2200" dirty="0"/>
              <a:t>Please let the teacher or office staff know if somebody different is picking up your child.  </a:t>
            </a:r>
          </a:p>
          <a:p>
            <a:pPr marL="228600" indent="-228600">
              <a:lnSpc>
                <a:spcPct val="90000"/>
              </a:lnSpc>
              <a:spcBef>
                <a:spcPts val="1000"/>
              </a:spcBef>
              <a:buFont typeface="Arial" panose="020B0604020202020204" pitchFamily="34" charset="0"/>
              <a:buChar char="•"/>
            </a:pPr>
            <a:endParaRPr lang="en-US" sz="2200" dirty="0"/>
          </a:p>
          <a:p>
            <a:pPr marL="228600" indent="-228600">
              <a:lnSpc>
                <a:spcPct val="90000"/>
              </a:lnSpc>
              <a:spcBef>
                <a:spcPts val="1000"/>
              </a:spcBef>
              <a:buFont typeface="Arial" panose="020B0604020202020204" pitchFamily="34" charset="0"/>
              <a:buChar char="•"/>
            </a:pPr>
            <a:endParaRPr lang="en-US" sz="2200" dirty="0"/>
          </a:p>
        </p:txBody>
      </p:sp>
      <p:sp>
        <p:nvSpPr>
          <p:cNvPr id="6" name="Slide Number Placeholder 5">
            <a:extLst>
              <a:ext uri="{FF2B5EF4-FFF2-40B4-BE49-F238E27FC236}">
                <a16:creationId xmlns:a16="http://schemas.microsoft.com/office/drawing/2014/main" id="{A223C63D-0F8A-9968-0376-AF548325CDC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76B855D-E9CC-4FF8-AD85-6CDC7B89A0DE}" type="slidenum">
              <a:rPr kumimoji="0" lang="en-GB" b="0" i="0" u="none" strike="noStrike" normalizeH="0" smtClean="0">
                <a:ln>
                  <a:noFill/>
                </a:ln>
                <a:solidFill>
                  <a:prstClr val="black">
                    <a:tint val="75000"/>
                  </a:prstClr>
                </a:solidFill>
                <a:effectLst/>
                <a:uLnTx/>
                <a:uFillTx/>
              </a:rPr>
              <a:pPr marR="0" lvl="0" indent="0" fontAlgn="auto">
                <a:spcBef>
                  <a:spcPts val="0"/>
                </a:spcBef>
                <a:spcAft>
                  <a:spcPts val="600"/>
                </a:spcAft>
                <a:buClrTx/>
                <a:buSzTx/>
                <a:buFontTx/>
                <a:buNone/>
                <a:tabLst/>
                <a:defRPr/>
              </a:pPr>
              <a:t>14</a:t>
            </a:fld>
            <a:endParaRPr kumimoji="0" lang="en-GB" b="0" i="0" u="none" strike="noStrike" normalizeH="0" dirty="0">
              <a:ln>
                <a:noFill/>
              </a:ln>
              <a:solidFill>
                <a:prstClr val="black">
                  <a:tint val="75000"/>
                </a:prstClr>
              </a:solidFill>
              <a:effectLst/>
              <a:uLnTx/>
              <a:uFillTx/>
            </a:endParaRPr>
          </a:p>
        </p:txBody>
      </p:sp>
    </p:spTree>
    <p:extLst>
      <p:ext uri="{BB962C8B-B14F-4D97-AF65-F5344CB8AC3E}">
        <p14:creationId xmlns:p14="http://schemas.microsoft.com/office/powerpoint/2010/main" val="2890325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90F5-AFFC-BC24-32B9-C3F8492896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C3A944-8C04-C923-E366-9DD2DE162954}"/>
              </a:ext>
            </a:extLst>
          </p:cNvPr>
          <p:cNvSpPr>
            <a:spLocks noGrp="1"/>
          </p:cNvSpPr>
          <p:nvPr>
            <p:ph type="title"/>
          </p:nvPr>
        </p:nvSpPr>
        <p:spPr>
          <a:xfrm>
            <a:off x="539496" y="132318"/>
            <a:ext cx="10515600" cy="1325563"/>
          </a:xfrm>
        </p:spPr>
        <p:txBody>
          <a:bodyPr rtlCol="0" anchor="ctr">
            <a:normAutofit/>
          </a:bodyPr>
          <a:lstStyle/>
          <a:p>
            <a:pPr algn="ctr"/>
            <a:r>
              <a:rPr lang="en-GB" dirty="0"/>
              <a:t>Keep us updated </a:t>
            </a:r>
          </a:p>
        </p:txBody>
      </p:sp>
      <p:sp>
        <p:nvSpPr>
          <p:cNvPr id="6" name="Slide Number Placeholder 5">
            <a:extLst>
              <a:ext uri="{FF2B5EF4-FFF2-40B4-BE49-F238E27FC236}">
                <a16:creationId xmlns:a16="http://schemas.microsoft.com/office/drawing/2014/main" id="{62658866-3DE0-1F7E-E1DD-8B7D7528AE30}"/>
              </a:ext>
            </a:extLst>
          </p:cNvPr>
          <p:cNvSpPr>
            <a:spLocks noGrp="1"/>
          </p:cNvSpPr>
          <p:nvPr>
            <p:ph type="sldNum" sz="quarter" idx="12"/>
          </p:nvPr>
        </p:nvSpPr>
        <p:spPr>
          <a:xfrm>
            <a:off x="8610600" y="6356350"/>
            <a:ext cx="2743200" cy="365125"/>
          </a:xfrm>
        </p:spPr>
        <p:txBody>
          <a:bodyPr rtlCol="0" anchor="ct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GB" b="0" i="0" u="none" strike="noStrike" kern="1200" cap="none" spc="0" normalizeH="0" baseline="0" smtClean="0">
                <a:ln>
                  <a:noFill/>
                </a:ln>
                <a:solidFill>
                  <a:prstClr val="black">
                    <a:tint val="75000"/>
                  </a:prstClr>
                </a:solidFill>
                <a:effectLst/>
                <a:uLnTx/>
                <a:uFillTx/>
              </a:rPr>
              <a:pPr marL="0" marR="0" lvl="0" indent="0" defTabSz="914400" rtl="0" eaLnBrk="1" fontAlgn="auto" latinLnBrk="0" hangingPunct="1">
                <a:spcBef>
                  <a:spcPts val="0"/>
                </a:spcBef>
                <a:spcAft>
                  <a:spcPts val="600"/>
                </a:spcAft>
                <a:buClrTx/>
                <a:buSzTx/>
                <a:buFontTx/>
                <a:buNone/>
                <a:tabLst/>
                <a:defRPr/>
              </a:pPr>
              <a:t>15</a:t>
            </a:fld>
            <a:endParaRPr kumimoji="0" lang="en-GB" b="0" i="0" u="none" strike="noStrike" kern="1200" cap="none" spc="0" normalizeH="0" baseline="0" dirty="0">
              <a:ln>
                <a:noFill/>
              </a:ln>
              <a:solidFill>
                <a:prstClr val="black">
                  <a:tint val="75000"/>
                </a:prstClr>
              </a:solidFill>
              <a:effectLst/>
              <a:uLnTx/>
              <a:uFillTx/>
            </a:endParaRPr>
          </a:p>
        </p:txBody>
      </p:sp>
      <p:sp>
        <p:nvSpPr>
          <p:cNvPr id="3" name="TextBox 2">
            <a:extLst>
              <a:ext uri="{FF2B5EF4-FFF2-40B4-BE49-F238E27FC236}">
                <a16:creationId xmlns:a16="http://schemas.microsoft.com/office/drawing/2014/main" id="{299039E1-50EE-EF33-FD3E-9F7E6F5F9C86}"/>
              </a:ext>
            </a:extLst>
          </p:cNvPr>
          <p:cNvSpPr txBox="1"/>
          <p:nvPr/>
        </p:nvSpPr>
        <p:spPr>
          <a:xfrm>
            <a:off x="1117092" y="1261425"/>
            <a:ext cx="9957816" cy="5909310"/>
          </a:xfrm>
          <a:prstGeom prst="rect">
            <a:avLst/>
          </a:prstGeom>
          <a:noFill/>
        </p:spPr>
        <p:txBody>
          <a:bodyPr wrap="square" rtlCol="0">
            <a:spAutoFit/>
          </a:bodyPr>
          <a:lstStyle/>
          <a:p>
            <a:endParaRPr lang="en-GB" sz="2400" dirty="0"/>
          </a:p>
          <a:p>
            <a:r>
              <a:rPr lang="en-GB" sz="2400" dirty="0"/>
              <a:t>Inform a member of staff who is collecting your child if it is not who usually collects them. </a:t>
            </a:r>
          </a:p>
          <a:p>
            <a:endParaRPr lang="en-GB" sz="2400" dirty="0"/>
          </a:p>
          <a:p>
            <a:r>
              <a:rPr lang="en-GB" sz="2400" dirty="0"/>
              <a:t>Let us know of any change of phone number or email address. </a:t>
            </a:r>
          </a:p>
          <a:p>
            <a:endParaRPr lang="en-GB" sz="2400" dirty="0"/>
          </a:p>
          <a:p>
            <a:r>
              <a:rPr lang="en-GB" sz="2400" dirty="0"/>
              <a:t>Please don’t hesitate to contact us if you have any questions. </a:t>
            </a:r>
          </a:p>
          <a:p>
            <a:endParaRPr lang="en-GB" sz="2400" dirty="0"/>
          </a:p>
          <a:p>
            <a:pPr marL="342900" indent="-342900">
              <a:buFont typeface="Wingdings" panose="05000000000000000000" pitchFamily="2" charset="2"/>
              <a:buChar char="Ø"/>
            </a:pPr>
            <a:endParaRPr lang="en-GB" sz="2400" dirty="0"/>
          </a:p>
          <a:p>
            <a:pPr marL="342900" indent="-342900">
              <a:buFont typeface="Wingdings" panose="05000000000000000000" pitchFamily="2" charset="2"/>
              <a:buChar char="Ø"/>
            </a:pPr>
            <a:r>
              <a:rPr lang="en-GB" sz="2400" dirty="0">
                <a:hlinkClick r:id="rId3"/>
              </a:rPr>
              <a:t>Laura.Frecknall@mortontrentside.lincs.sch.uk</a:t>
            </a:r>
            <a:endParaRPr lang="en-GB" sz="2400" dirty="0"/>
          </a:p>
          <a:p>
            <a:pPr marL="342900" indent="-342900">
              <a:buFont typeface="Wingdings" panose="05000000000000000000" pitchFamily="2" charset="2"/>
              <a:buChar char="Ø"/>
            </a:pPr>
            <a:r>
              <a:rPr lang="en-GB" sz="2400" dirty="0">
                <a:hlinkClick r:id="rId4"/>
              </a:rPr>
              <a:t>Amy.Lindsay@mortontrentside.lincs.sch.uk</a:t>
            </a:r>
            <a:endParaRPr lang="en-GB" sz="2400" dirty="0"/>
          </a:p>
          <a:p>
            <a:pPr marL="342900" indent="-342900">
              <a:buFont typeface="Wingdings" panose="05000000000000000000" pitchFamily="2" charset="2"/>
              <a:buChar char="Ø"/>
            </a:pPr>
            <a:r>
              <a:rPr lang="en-GB" sz="2400" dirty="0">
                <a:hlinkClick r:id="rId5"/>
              </a:rPr>
              <a:t>Sarah.scott@mortontrentside.lincs.sch.uk</a:t>
            </a:r>
            <a:endParaRPr lang="en-GB" sz="2400" dirty="0"/>
          </a:p>
          <a:p>
            <a:pPr marL="342900" indent="-342900">
              <a:buFont typeface="Wingdings" panose="05000000000000000000" pitchFamily="2" charset="2"/>
              <a:buChar char="Ø"/>
            </a:pPr>
            <a:r>
              <a:rPr lang="en-GB" sz="2400" dirty="0">
                <a:hlinkClick r:id="rId6"/>
              </a:rPr>
              <a:t>Enquiries@mortontrentside.lincs.sch.uk</a:t>
            </a:r>
            <a:endParaRPr lang="en-GB" sz="2400" dirty="0"/>
          </a:p>
          <a:p>
            <a:pPr marL="342900" indent="-342900">
              <a:buFont typeface="Wingdings" panose="05000000000000000000" pitchFamily="2" charset="2"/>
              <a:buChar char="Ø"/>
            </a:pPr>
            <a:endParaRPr lang="en-GB" sz="2400" dirty="0"/>
          </a:p>
          <a:p>
            <a:endParaRPr lang="en-GB" sz="2400" dirty="0"/>
          </a:p>
          <a:p>
            <a:endParaRPr lang="en-GB" dirty="0"/>
          </a:p>
        </p:txBody>
      </p:sp>
    </p:spTree>
    <p:extLst>
      <p:ext uri="{BB962C8B-B14F-4D97-AF65-F5344CB8AC3E}">
        <p14:creationId xmlns:p14="http://schemas.microsoft.com/office/powerpoint/2010/main" val="1691769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706C9-F26D-46CA-93BF-8C27012F6B12}"/>
              </a:ext>
            </a:extLst>
          </p:cNvPr>
          <p:cNvSpPr>
            <a:spLocks noGrp="1"/>
          </p:cNvSpPr>
          <p:nvPr>
            <p:ph type="title"/>
          </p:nvPr>
        </p:nvSpPr>
        <p:spPr>
          <a:xfrm>
            <a:off x="1170432" y="1399032"/>
            <a:ext cx="3236976" cy="4069080"/>
          </a:xfrm>
        </p:spPr>
        <p:txBody>
          <a:bodyPr rtlCol="0" anchor="ctr">
            <a:normAutofit/>
          </a:bodyPr>
          <a:lstStyle/>
          <a:p>
            <a:pPr rtl="0"/>
            <a:r>
              <a:rPr lang="en-GB" dirty="0"/>
              <a:t>We can’t wait for you to join us! </a:t>
            </a:r>
          </a:p>
        </p:txBody>
      </p:sp>
      <p:pic>
        <p:nvPicPr>
          <p:cNvPr id="12290" name="Picture 2" descr="Greetings card - Starting at nursery or pre-school card – Nice ...">
            <a:extLst>
              <a:ext uri="{FF2B5EF4-FFF2-40B4-BE49-F238E27FC236}">
                <a16:creationId xmlns:a16="http://schemas.microsoft.com/office/drawing/2014/main" id="{ED0FADBF-899E-5891-15C9-5D89BAF9B3A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377" r="2402" b="4"/>
          <a:stretch>
            <a:fillRect/>
          </a:stretch>
        </p:blipFill>
        <p:spPr bwMode="auto">
          <a:xfrm>
            <a:off x="5135525" y="1280160"/>
            <a:ext cx="6330594" cy="4869688"/>
          </a:xfrm>
          <a:prstGeom prst="rect">
            <a:avLst/>
          </a:prstGeom>
          <a:solidFill>
            <a:srgbClr val="FFFFFF"/>
          </a:solidFill>
          <a:extLst/>
        </p:spPr>
      </p:pic>
      <p:sp>
        <p:nvSpPr>
          <p:cNvPr id="6" name="Slide Number Placeholder 5">
            <a:extLst>
              <a:ext uri="{FF2B5EF4-FFF2-40B4-BE49-F238E27FC236}">
                <a16:creationId xmlns:a16="http://schemas.microsoft.com/office/drawing/2014/main" id="{7359025F-68D1-4F50-8480-3F981455D4DE}"/>
              </a:ext>
            </a:extLst>
          </p:cNvPr>
          <p:cNvSpPr>
            <a:spLocks noGrp="1"/>
          </p:cNvSpPr>
          <p:nvPr>
            <p:ph type="sldNum" sz="quarter" idx="12"/>
          </p:nvPr>
        </p:nvSpPr>
        <p:spPr>
          <a:xfrm>
            <a:off x="8610600" y="6356350"/>
            <a:ext cx="2743200" cy="365125"/>
          </a:xfrm>
        </p:spPr>
        <p:txBody>
          <a:bodyPr rtlCol="0" anchor="ctr">
            <a:normAutofit/>
          </a:bodyPr>
          <a:lstStyle/>
          <a:p>
            <a:pPr lvl="0" rtl="0">
              <a:spcAft>
                <a:spcPts val="600"/>
              </a:spcAft>
            </a:pPr>
            <a:fld id="{D76B855D-E9CC-4FF8-AD85-6CDC7B89A0DE}" type="slidenum">
              <a:rPr lang="en-GB" smtClean="0">
                <a:solidFill>
                  <a:prstClr val="black">
                    <a:tint val="75000"/>
                  </a:prstClr>
                </a:solidFill>
              </a:rPr>
              <a:pPr lvl="0" rtl="0">
                <a:spcAft>
                  <a:spcPts val="600"/>
                </a:spcAft>
              </a:pPr>
              <a:t>16</a:t>
            </a:fld>
            <a:endParaRPr lang="en-GB" dirty="0">
              <a:solidFill>
                <a:prstClr val="black">
                  <a:tint val="75000"/>
                </a:prstClr>
              </a:solidFill>
            </a:endParaRPr>
          </a:p>
        </p:txBody>
      </p:sp>
    </p:spTree>
    <p:extLst>
      <p:ext uri="{BB962C8B-B14F-4D97-AF65-F5344CB8AC3E}">
        <p14:creationId xmlns:p14="http://schemas.microsoft.com/office/powerpoint/2010/main" val="962258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6E49C-11A0-4C95-8A6E-FC7E9C57C105}"/>
              </a:ext>
            </a:extLst>
          </p:cNvPr>
          <p:cNvSpPr>
            <a:spLocks noGrp="1"/>
          </p:cNvSpPr>
          <p:nvPr>
            <p:ph type="title"/>
          </p:nvPr>
        </p:nvSpPr>
        <p:spPr>
          <a:xfrm>
            <a:off x="539496" y="365125"/>
            <a:ext cx="10515600" cy="1325563"/>
          </a:xfrm>
        </p:spPr>
        <p:txBody>
          <a:bodyPr rtlCol="0" anchor="ctr">
            <a:normAutofit/>
          </a:bodyPr>
          <a:lstStyle/>
          <a:p>
            <a:pPr algn="ctr" rtl="0"/>
            <a:r>
              <a:rPr lang="en-GB" dirty="0"/>
              <a:t>Early Years Foundation Stage </a:t>
            </a:r>
          </a:p>
        </p:txBody>
      </p:sp>
      <p:pic>
        <p:nvPicPr>
          <p:cNvPr id="9" name="Picture 7">
            <a:extLst>
              <a:ext uri="{FF2B5EF4-FFF2-40B4-BE49-F238E27FC236}">
                <a16:creationId xmlns:a16="http://schemas.microsoft.com/office/drawing/2014/main" id="{78E46998-2C9D-9F58-7582-4AF4A81C42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7" t="47729" r="10217"/>
          <a:stretch>
            <a:fillRect/>
          </a:stretch>
        </p:blipFill>
        <p:spPr bwMode="auto">
          <a:xfrm>
            <a:off x="2040293" y="1484210"/>
            <a:ext cx="8343202" cy="46656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16:creationId xmlns:a16="http://schemas.microsoft.com/office/drawing/2014/main" id="{88AB1A36-2D6E-4392-AAA4-996FFE03208D}"/>
              </a:ext>
            </a:extLst>
          </p:cNvPr>
          <p:cNvSpPr>
            <a:spLocks noGrp="1"/>
          </p:cNvSpPr>
          <p:nvPr>
            <p:ph type="sldNum" sz="quarter" idx="12"/>
          </p:nvPr>
        </p:nvSpPr>
        <p:spPr>
          <a:xfrm>
            <a:off x="8610600" y="6356350"/>
            <a:ext cx="2743200" cy="365125"/>
          </a:xfrm>
        </p:spPr>
        <p:txBody>
          <a:bodyPr rtlCol="0" anchor="ct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GB" b="0" i="0" u="none" strike="noStrike" kern="1200" cap="none" spc="0" normalizeH="0" baseline="0" smtClean="0">
                <a:ln>
                  <a:noFill/>
                </a:ln>
                <a:solidFill>
                  <a:prstClr val="black">
                    <a:tint val="75000"/>
                  </a:prstClr>
                </a:solidFill>
                <a:effectLst/>
                <a:uLnTx/>
                <a:uFillTx/>
              </a:rPr>
              <a:pPr marL="0" marR="0" lvl="0" indent="0" defTabSz="914400" rtl="0" eaLnBrk="1" fontAlgn="auto" latinLnBrk="0" hangingPunct="1">
                <a:spcBef>
                  <a:spcPts val="0"/>
                </a:spcBef>
                <a:spcAft>
                  <a:spcPts val="600"/>
                </a:spcAft>
                <a:buClrTx/>
                <a:buSzTx/>
                <a:buFontTx/>
                <a:buNone/>
                <a:tabLst/>
                <a:defRPr/>
              </a:pPr>
              <a:t>2</a:t>
            </a:fld>
            <a:endParaRPr kumimoji="0" lang="en-GB" b="0" i="0" u="none" strike="noStrike" kern="1200" cap="none" spc="0" normalizeH="0" baseline="0" dirty="0">
              <a:ln>
                <a:noFill/>
              </a:ln>
              <a:solidFill>
                <a:prstClr val="black">
                  <a:tint val="75000"/>
                </a:prstClr>
              </a:solidFill>
              <a:effectLst/>
              <a:uLnTx/>
              <a:uFillTx/>
            </a:endParaRPr>
          </a:p>
        </p:txBody>
      </p:sp>
    </p:spTree>
    <p:extLst>
      <p:ext uri="{BB962C8B-B14F-4D97-AF65-F5344CB8AC3E}">
        <p14:creationId xmlns:p14="http://schemas.microsoft.com/office/powerpoint/2010/main" val="55160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290457-2071-4F7C-9327-CE85A282B4D5}"/>
              </a:ext>
            </a:extLst>
          </p:cNvPr>
          <p:cNvSpPr>
            <a:spLocks noGrp="1"/>
          </p:cNvSpPr>
          <p:nvPr>
            <p:ph type="title"/>
          </p:nvPr>
        </p:nvSpPr>
        <p:spPr>
          <a:xfrm>
            <a:off x="1727380" y="0"/>
            <a:ext cx="8737239" cy="1325880"/>
          </a:xfrm>
        </p:spPr>
        <p:txBody>
          <a:bodyPr rtlCol="0"/>
          <a:lstStyle/>
          <a:p>
            <a:pPr algn="ctr" rtl="0"/>
            <a:r>
              <a:rPr lang="en-GB" dirty="0"/>
              <a:t>Characteristics of Effective Learning </a:t>
            </a:r>
          </a:p>
        </p:txBody>
      </p:sp>
      <p:sp>
        <p:nvSpPr>
          <p:cNvPr id="5" name="Content Placeholder 4">
            <a:extLst>
              <a:ext uri="{FF2B5EF4-FFF2-40B4-BE49-F238E27FC236}">
                <a16:creationId xmlns:a16="http://schemas.microsoft.com/office/drawing/2014/main" id="{B67B1E24-2840-4BB0-AE5A-2320A01CB80F}"/>
              </a:ext>
            </a:extLst>
          </p:cNvPr>
          <p:cNvSpPr>
            <a:spLocks noGrp="1"/>
          </p:cNvSpPr>
          <p:nvPr>
            <p:ph idx="1"/>
          </p:nvPr>
        </p:nvSpPr>
        <p:spPr>
          <a:xfrm>
            <a:off x="116039" y="1456099"/>
            <a:ext cx="7262660" cy="4692474"/>
          </a:xfrm>
        </p:spPr>
        <p:txBody>
          <a:bodyPr rtlCol="0">
            <a:normAutofit lnSpcReduction="10000"/>
          </a:bodyPr>
          <a:lstStyle/>
          <a:p>
            <a:pPr marL="457200" indent="-457200" rtl="0">
              <a:buFont typeface="+mj-lt"/>
              <a:buAutoNum type="arabicPeriod"/>
            </a:pPr>
            <a:r>
              <a:rPr lang="en-GB" dirty="0"/>
              <a:t>Playing and exploring - children investigate, experience things and ‘have a go’.</a:t>
            </a:r>
          </a:p>
          <a:p>
            <a:pPr marL="457200" indent="-457200" rtl="0">
              <a:buFont typeface="+mj-lt"/>
              <a:buAutoNum type="arabicPeriod"/>
            </a:pPr>
            <a:endParaRPr lang="en-GB" dirty="0"/>
          </a:p>
          <a:p>
            <a:pPr marL="457200" indent="-457200" rtl="0">
              <a:buFont typeface="+mj-lt"/>
              <a:buAutoNum type="arabicPeriod"/>
            </a:pPr>
            <a:r>
              <a:rPr lang="en-GB" dirty="0"/>
              <a:t>Active learning - children concentrate, keep on trying if they encounter difficulties and enjoy achievements.</a:t>
            </a:r>
          </a:p>
          <a:p>
            <a:pPr marL="457200" indent="-457200" rtl="0">
              <a:buFont typeface="+mj-lt"/>
              <a:buAutoNum type="arabicPeriod"/>
            </a:pPr>
            <a:endParaRPr lang="en-GB" dirty="0"/>
          </a:p>
          <a:p>
            <a:pPr marL="457200" indent="-457200" rtl="0">
              <a:buFont typeface="+mj-lt"/>
              <a:buAutoNum type="arabicPeriod"/>
            </a:pPr>
            <a:r>
              <a:rPr lang="en-GB" dirty="0"/>
              <a:t>Creating and thinking critically - children have and develop their own ideas, make links between ideas, and develop strategies for doing things. </a:t>
            </a:r>
          </a:p>
          <a:p>
            <a:pPr rtl="0"/>
            <a:endParaRPr lang="en-GB" dirty="0"/>
          </a:p>
        </p:txBody>
      </p:sp>
      <p:pic>
        <p:nvPicPr>
          <p:cNvPr id="11" name="Picture Placeholder 10" descr="boy looking at map on the wall">
            <a:extLst>
              <a:ext uri="{FF2B5EF4-FFF2-40B4-BE49-F238E27FC236}">
                <a16:creationId xmlns:a16="http://schemas.microsoft.com/office/drawing/2014/main" id="{759DD474-D676-41A6-A2FB-30B2078418A8}"/>
              </a:ext>
            </a:extLst>
          </p:cNvPr>
          <p:cNvPicPr>
            <a:picLocks noGrp="1" noChangeAspect="1"/>
          </p:cNvPicPr>
          <p:nvPr>
            <p:ph type="pic" sz="quarter" idx="13"/>
          </p:nvPr>
        </p:nvPicPr>
        <p:blipFill rotWithShape="1">
          <a:blip r:embed="rId3"/>
          <a:srcRect t="72" b="72"/>
          <a:stretch/>
        </p:blipFill>
        <p:spPr/>
      </p:pic>
      <p:pic>
        <p:nvPicPr>
          <p:cNvPr id="13" name="Picture Placeholder 12" descr="boy playing with space ship toys">
            <a:extLst>
              <a:ext uri="{FF2B5EF4-FFF2-40B4-BE49-F238E27FC236}">
                <a16:creationId xmlns:a16="http://schemas.microsoft.com/office/drawing/2014/main" id="{D624A4F8-65E3-4A17-A439-FE80714CDE5A}"/>
              </a:ext>
            </a:extLst>
          </p:cNvPr>
          <p:cNvPicPr>
            <a:picLocks noGrp="1" noChangeAspect="1"/>
          </p:cNvPicPr>
          <p:nvPr>
            <p:ph type="pic" sz="quarter" idx="14"/>
          </p:nvPr>
        </p:nvPicPr>
        <p:blipFill rotWithShape="1">
          <a:blip r:embed="rId4"/>
          <a:srcRect/>
          <a:stretch/>
        </p:blipFill>
        <p:spPr/>
      </p:pic>
      <p:sp>
        <p:nvSpPr>
          <p:cNvPr id="16" name="Slide Number Placeholder 15">
            <a:extLst>
              <a:ext uri="{FF2B5EF4-FFF2-40B4-BE49-F238E27FC236}">
                <a16:creationId xmlns:a16="http://schemas.microsoft.com/office/drawing/2014/main" id="{46EEA4F1-5FA3-4EBF-97F1-DF392077DB76}"/>
              </a:ext>
            </a:extLst>
          </p:cNvPr>
          <p:cNvSpPr>
            <a:spLocks noGrp="1"/>
          </p:cNvSpPr>
          <p:nvPr>
            <p:ph type="sldNum" sz="quarter" idx="12"/>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GB" sz="1200" b="0" i="0" u="none" strike="noStrike" kern="1200" cap="none" spc="0" normalizeH="0" baseline="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2193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F0B3C-2A51-BC80-3288-352F218DF13F}"/>
            </a:ext>
          </a:extLst>
        </p:cNvPr>
        <p:cNvGrpSpPr/>
        <p:nvPr/>
      </p:nvGrpSpPr>
      <p:grpSpPr>
        <a:xfrm>
          <a:off x="0" y="0"/>
          <a:ext cx="0" cy="0"/>
          <a:chOff x="0" y="0"/>
          <a:chExt cx="0" cy="0"/>
        </a:xfrm>
      </p:grpSpPr>
      <p:pic>
        <p:nvPicPr>
          <p:cNvPr id="11266" name="Picture 2" descr="Image result for teacher resources clipart">
            <a:extLst>
              <a:ext uri="{FF2B5EF4-FFF2-40B4-BE49-F238E27FC236}">
                <a16:creationId xmlns:a16="http://schemas.microsoft.com/office/drawing/2014/main" id="{5F152756-F8BC-3577-D086-6B4939D394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94" t="-6962" r="15802" b="6961"/>
          <a:stretch>
            <a:fillRect/>
          </a:stretch>
        </p:blipFill>
        <p:spPr bwMode="auto">
          <a:xfrm>
            <a:off x="7341109" y="1028064"/>
            <a:ext cx="2207046" cy="2204178"/>
          </a:xfrm>
          <a:custGeom>
            <a:avLst/>
            <a:gdLst>
              <a:gd name="connsiteX0" fmla="*/ 1098749 w 2207046"/>
              <a:gd name="connsiteY0" fmla="*/ 0 h 2204178"/>
              <a:gd name="connsiteX1" fmla="*/ 2201707 w 2207046"/>
              <a:gd name="connsiteY1" fmla="*/ 995326 h 2204178"/>
              <a:gd name="connsiteX2" fmla="*/ 2207046 w 2207046"/>
              <a:gd name="connsiteY2" fmla="*/ 1101058 h 2204178"/>
              <a:gd name="connsiteX3" fmla="*/ 2207046 w 2207046"/>
              <a:gd name="connsiteY3" fmla="*/ 1116306 h 2204178"/>
              <a:gd name="connsiteX4" fmla="*/ 2201707 w 2207046"/>
              <a:gd name="connsiteY4" fmla="*/ 1222039 h 2204178"/>
              <a:gd name="connsiteX5" fmla="*/ 1322187 w 2207046"/>
              <a:gd name="connsiteY5" fmla="*/ 2194840 h 2204178"/>
              <a:gd name="connsiteX6" fmla="*/ 1260999 w 2207046"/>
              <a:gd name="connsiteY6" fmla="*/ 2204178 h 2204178"/>
              <a:gd name="connsiteX7" fmla="*/ 936500 w 2207046"/>
              <a:gd name="connsiteY7" fmla="*/ 2204178 h 2204178"/>
              <a:gd name="connsiteX8" fmla="*/ 875311 w 2207046"/>
              <a:gd name="connsiteY8" fmla="*/ 2194840 h 2204178"/>
              <a:gd name="connsiteX9" fmla="*/ 12592 w 2207046"/>
              <a:gd name="connsiteY9" fmla="*/ 1332120 h 2204178"/>
              <a:gd name="connsiteX10" fmla="*/ 0 w 2207046"/>
              <a:gd name="connsiteY10" fmla="*/ 1249617 h 2204178"/>
              <a:gd name="connsiteX11" fmla="*/ 0 w 2207046"/>
              <a:gd name="connsiteY11" fmla="*/ 967747 h 2204178"/>
              <a:gd name="connsiteX12" fmla="*/ 12592 w 2207046"/>
              <a:gd name="connsiteY12" fmla="*/ 885244 h 2204178"/>
              <a:gd name="connsiteX13" fmla="*/ 1098749 w 2207046"/>
              <a:gd name="connsiteY13" fmla="*/ 0 h 220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7046" h="2204178">
                <a:moveTo>
                  <a:pt x="1098749" y="0"/>
                </a:moveTo>
                <a:cubicBezTo>
                  <a:pt x="1672788" y="0"/>
                  <a:pt x="2144931" y="436266"/>
                  <a:pt x="2201707" y="995326"/>
                </a:cubicBezTo>
                <a:lnTo>
                  <a:pt x="2207046" y="1101058"/>
                </a:lnTo>
                <a:lnTo>
                  <a:pt x="2207046" y="1116306"/>
                </a:lnTo>
                <a:lnTo>
                  <a:pt x="2201707" y="1222039"/>
                </a:lnTo>
                <a:cubicBezTo>
                  <a:pt x="2152501" y="1706557"/>
                  <a:pt x="1791308" y="2098844"/>
                  <a:pt x="1322187" y="2194840"/>
                </a:cubicBezTo>
                <a:lnTo>
                  <a:pt x="1260999" y="2204178"/>
                </a:lnTo>
                <a:lnTo>
                  <a:pt x="936500" y="2204178"/>
                </a:lnTo>
                <a:lnTo>
                  <a:pt x="875311" y="2194840"/>
                </a:lnTo>
                <a:cubicBezTo>
                  <a:pt x="442276" y="2106228"/>
                  <a:pt x="101204" y="1765156"/>
                  <a:pt x="12592" y="1332120"/>
                </a:cubicBezTo>
                <a:lnTo>
                  <a:pt x="0" y="1249617"/>
                </a:lnTo>
                <a:lnTo>
                  <a:pt x="0" y="967747"/>
                </a:lnTo>
                <a:lnTo>
                  <a:pt x="12592" y="885244"/>
                </a:lnTo>
                <a:cubicBezTo>
                  <a:pt x="115972" y="380036"/>
                  <a:pt x="562980" y="0"/>
                  <a:pt x="1098749" y="0"/>
                </a:cubicBezTo>
                <a:close/>
              </a:path>
            </a:pathLst>
          </a:custGeom>
          <a:solidFill>
            <a:srgbClr val="FFFFFF"/>
          </a:solidFill>
          <a:extLst/>
        </p:spPr>
      </p:pic>
      <p:sp>
        <p:nvSpPr>
          <p:cNvPr id="2" name="Title 1">
            <a:extLst>
              <a:ext uri="{FF2B5EF4-FFF2-40B4-BE49-F238E27FC236}">
                <a16:creationId xmlns:a16="http://schemas.microsoft.com/office/drawing/2014/main" id="{0B2FC844-34D3-5BEF-6B8C-FC3C47A2C573}"/>
              </a:ext>
            </a:extLst>
          </p:cNvPr>
          <p:cNvSpPr>
            <a:spLocks noGrp="1"/>
          </p:cNvSpPr>
          <p:nvPr>
            <p:ph type="title"/>
          </p:nvPr>
        </p:nvSpPr>
        <p:spPr>
          <a:xfrm>
            <a:off x="1841606" y="142060"/>
            <a:ext cx="9008659" cy="1325880"/>
          </a:xfrm>
        </p:spPr>
        <p:txBody>
          <a:bodyPr rtlCol="0" anchor="ctr">
            <a:normAutofit/>
          </a:bodyPr>
          <a:lstStyle/>
          <a:p>
            <a:pPr algn="ctr" rtl="0"/>
            <a:r>
              <a:rPr lang="en-GB" dirty="0"/>
              <a:t>How our Classroom works</a:t>
            </a:r>
          </a:p>
        </p:txBody>
      </p:sp>
      <p:sp>
        <p:nvSpPr>
          <p:cNvPr id="8" name="Content Placeholder 7">
            <a:extLst>
              <a:ext uri="{FF2B5EF4-FFF2-40B4-BE49-F238E27FC236}">
                <a16:creationId xmlns:a16="http://schemas.microsoft.com/office/drawing/2014/main" id="{118C5C76-C1D3-22C3-194A-997AF08518F7}"/>
              </a:ext>
            </a:extLst>
          </p:cNvPr>
          <p:cNvSpPr>
            <a:spLocks noGrp="1"/>
          </p:cNvSpPr>
          <p:nvPr>
            <p:ph idx="1"/>
          </p:nvPr>
        </p:nvSpPr>
        <p:spPr>
          <a:xfrm>
            <a:off x="539495" y="1467940"/>
            <a:ext cx="6663561" cy="4710229"/>
          </a:xfrm>
        </p:spPr>
        <p:txBody>
          <a:bodyPr>
            <a:normAutofit fontScale="32500" lnSpcReduction="20000"/>
          </a:bodyPr>
          <a:lstStyle/>
          <a:p>
            <a:pPr>
              <a:lnSpc>
                <a:spcPct val="100000"/>
              </a:lnSpc>
            </a:pPr>
            <a:r>
              <a:rPr lang="en-GB" altLang="en-US" sz="6000" dirty="0"/>
              <a:t>The classroom is divided into separate areas to enable us to meet all the areas of learning. </a:t>
            </a:r>
          </a:p>
          <a:p>
            <a:pPr>
              <a:lnSpc>
                <a:spcPct val="100000"/>
              </a:lnSpc>
            </a:pPr>
            <a:endParaRPr lang="en-GB" altLang="en-US" sz="6000" dirty="0"/>
          </a:p>
          <a:p>
            <a:pPr>
              <a:lnSpc>
                <a:spcPct val="100000"/>
              </a:lnSpc>
            </a:pPr>
            <a:r>
              <a:rPr lang="en-GB" altLang="en-US" sz="6000" dirty="0"/>
              <a:t>The children have access to inside and outside the classroom throughout the day, as well as timetabled opportunities to use the main playground, trim trail and tyre park.</a:t>
            </a:r>
          </a:p>
          <a:p>
            <a:pPr>
              <a:lnSpc>
                <a:spcPct val="100000"/>
              </a:lnSpc>
            </a:pPr>
            <a:endParaRPr lang="en-GB" altLang="en-US" sz="6000" dirty="0"/>
          </a:p>
          <a:p>
            <a:pPr>
              <a:lnSpc>
                <a:spcPct val="100000"/>
              </a:lnSpc>
            </a:pPr>
            <a:r>
              <a:rPr lang="en-GB" altLang="en-US" sz="6000" dirty="0"/>
              <a:t>The classroom is also used by our Reception children however, they have separate inputs and join us during child-initiated learning.</a:t>
            </a:r>
          </a:p>
          <a:p>
            <a:pPr>
              <a:lnSpc>
                <a:spcPct val="100000"/>
              </a:lnSpc>
            </a:pPr>
            <a:endParaRPr lang="en-GB" altLang="en-US" sz="6000" dirty="0"/>
          </a:p>
          <a:p>
            <a:pPr>
              <a:lnSpc>
                <a:spcPct val="100000"/>
              </a:lnSpc>
            </a:pPr>
            <a:r>
              <a:rPr lang="en-GB" altLang="en-US" sz="6000" dirty="0"/>
              <a:t>There are lots of adults in our classroom who are always on hand to help. </a:t>
            </a:r>
          </a:p>
          <a:p>
            <a:pPr>
              <a:lnSpc>
                <a:spcPct val="100000"/>
              </a:lnSpc>
            </a:pPr>
            <a:endParaRPr lang="en-GB" sz="1500" dirty="0"/>
          </a:p>
        </p:txBody>
      </p:sp>
      <p:sp>
        <p:nvSpPr>
          <p:cNvPr id="11273" name="Date Placeholder 5">
            <a:extLst>
              <a:ext uri="{FF2B5EF4-FFF2-40B4-BE49-F238E27FC236}">
                <a16:creationId xmlns:a16="http://schemas.microsoft.com/office/drawing/2014/main" id="{BBCB80A1-7ED1-4F32-EA8A-17A41D49B6BD}"/>
              </a:ext>
            </a:extLst>
          </p:cNvPr>
          <p:cNvSpPr>
            <a:spLocks noGrp="1"/>
          </p:cNvSpPr>
          <p:nvPr>
            <p:ph type="dt" sz="half" idx="10"/>
          </p:nvPr>
        </p:nvSpPr>
        <p:spPr>
          <a:xfrm>
            <a:off x="838200" y="6356350"/>
            <a:ext cx="2743200" cy="365125"/>
          </a:xfrm>
        </p:spPr>
        <p:txBody>
          <a:bodyPr/>
          <a:lstStyle/>
          <a:p>
            <a:pPr rtl="0">
              <a:spcAft>
                <a:spcPts val="600"/>
              </a:spcAft>
              <a:defRPr/>
            </a:pPr>
            <a:r>
              <a:rPr lang="en-GB" noProof="0" dirty="0">
                <a:solidFill>
                  <a:prstClr val="black">
                    <a:tint val="75000"/>
                  </a:prstClr>
                </a:solidFill>
              </a:rPr>
              <a:t>9/3/20XX</a:t>
            </a:r>
          </a:p>
        </p:txBody>
      </p:sp>
      <p:sp>
        <p:nvSpPr>
          <p:cNvPr id="11275" name="Footer Placeholder 6">
            <a:extLst>
              <a:ext uri="{FF2B5EF4-FFF2-40B4-BE49-F238E27FC236}">
                <a16:creationId xmlns:a16="http://schemas.microsoft.com/office/drawing/2014/main" id="{29349188-A7BC-8CCA-4B69-EB7A4E6B521E}"/>
              </a:ext>
            </a:extLst>
          </p:cNvPr>
          <p:cNvSpPr>
            <a:spLocks noGrp="1"/>
          </p:cNvSpPr>
          <p:nvPr>
            <p:ph type="ftr" sz="quarter" idx="11"/>
          </p:nvPr>
        </p:nvSpPr>
        <p:spPr>
          <a:xfrm>
            <a:off x="4038600" y="6356350"/>
            <a:ext cx="4114800" cy="365125"/>
          </a:xfrm>
        </p:spPr>
        <p:txBody>
          <a:bodyPr/>
          <a:lstStyle/>
          <a:p>
            <a:pPr rtl="0">
              <a:spcAft>
                <a:spcPts val="600"/>
              </a:spcAft>
              <a:defRPr/>
            </a:pPr>
            <a:r>
              <a:rPr lang="en-GB" noProof="0" dirty="0">
                <a:solidFill>
                  <a:prstClr val="black">
                    <a:tint val="75000"/>
                  </a:prstClr>
                </a:solidFill>
              </a:rPr>
              <a:t>Presentation Title</a:t>
            </a:r>
          </a:p>
        </p:txBody>
      </p:sp>
      <p:sp>
        <p:nvSpPr>
          <p:cNvPr id="20" name="Slide Number Placeholder 19">
            <a:extLst>
              <a:ext uri="{FF2B5EF4-FFF2-40B4-BE49-F238E27FC236}">
                <a16:creationId xmlns:a16="http://schemas.microsoft.com/office/drawing/2014/main" id="{EB55A956-C60C-D25E-6825-BC4C6ABFE89E}"/>
              </a:ext>
            </a:extLst>
          </p:cNvPr>
          <p:cNvSpPr>
            <a:spLocks noGrp="1"/>
          </p:cNvSpPr>
          <p:nvPr>
            <p:ph type="sldNum" sz="quarter" idx="12"/>
          </p:nvPr>
        </p:nvSpPr>
        <p:spPr>
          <a:xfrm>
            <a:off x="8610600" y="6356350"/>
            <a:ext cx="2743200" cy="365125"/>
          </a:xfrm>
        </p:spPr>
        <p:txBody>
          <a:bodyPr rtlCol="0" anchor="ct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GB" b="0" i="0" u="none" strike="noStrike" kern="1200" cap="none" spc="0" normalizeH="0" baseline="0" smtClean="0">
                <a:ln>
                  <a:noFill/>
                </a:ln>
                <a:solidFill>
                  <a:prstClr val="black">
                    <a:tint val="75000"/>
                  </a:prstClr>
                </a:solidFill>
                <a:effectLst/>
                <a:uLnTx/>
                <a:uFillTx/>
              </a:rPr>
              <a:pPr marL="0" marR="0" lvl="0" indent="0" defTabSz="914400" rtl="0" eaLnBrk="1" fontAlgn="auto" latinLnBrk="0" hangingPunct="1">
                <a:spcBef>
                  <a:spcPts val="0"/>
                </a:spcBef>
                <a:spcAft>
                  <a:spcPts val="600"/>
                </a:spcAft>
                <a:buClrTx/>
                <a:buSzTx/>
                <a:buFontTx/>
                <a:buNone/>
                <a:tabLst/>
                <a:defRPr/>
              </a:pPr>
              <a:t>4</a:t>
            </a:fld>
            <a:endParaRPr kumimoji="0" lang="en-GB" b="0" i="0" u="none" strike="noStrike" kern="1200" cap="none" spc="0" normalizeH="0" baseline="0" dirty="0">
              <a:ln>
                <a:noFill/>
              </a:ln>
              <a:solidFill>
                <a:prstClr val="black">
                  <a:tint val="75000"/>
                </a:prstClr>
              </a:solidFill>
              <a:effectLst/>
              <a:uLnTx/>
              <a:uFillTx/>
            </a:endParaRPr>
          </a:p>
        </p:txBody>
      </p:sp>
      <p:pic>
        <p:nvPicPr>
          <p:cNvPr id="11278" name="Picture 14" descr="506+ Thousand Outdoor Learning Royalty-Free Images, Stock Photos &amp; Pictures  | Shutterstock">
            <a:extLst>
              <a:ext uri="{FF2B5EF4-FFF2-40B4-BE49-F238E27FC236}">
                <a16:creationId xmlns:a16="http://schemas.microsoft.com/office/drawing/2014/main" id="{A9419229-8ADD-EE89-A655-34C895332D2E}"/>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21629" t="-7167" r="21229" b="7167"/>
          <a:stretch>
            <a:fillRect/>
          </a:stretch>
        </p:blipFill>
        <p:spPr bwMode="auto">
          <a:xfrm>
            <a:off x="8433796" y="2544172"/>
            <a:ext cx="3096807" cy="3096807"/>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976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96F0B-E96B-D9EF-DFB2-E39C84EA5F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0CF00B-6081-FEAB-55A1-0C67ACCF4ECA}"/>
              </a:ext>
            </a:extLst>
          </p:cNvPr>
          <p:cNvSpPr>
            <a:spLocks noGrp="1"/>
          </p:cNvSpPr>
          <p:nvPr>
            <p:ph type="title"/>
          </p:nvPr>
        </p:nvSpPr>
        <p:spPr>
          <a:xfrm>
            <a:off x="539496" y="132318"/>
            <a:ext cx="10515600" cy="1325563"/>
          </a:xfrm>
        </p:spPr>
        <p:txBody>
          <a:bodyPr rtlCol="0" anchor="ctr">
            <a:normAutofit/>
          </a:bodyPr>
          <a:lstStyle/>
          <a:p>
            <a:pPr algn="ctr" rtl="0"/>
            <a:r>
              <a:rPr lang="en-GB" dirty="0"/>
              <a:t>What do children need for school every day?</a:t>
            </a:r>
          </a:p>
        </p:txBody>
      </p:sp>
      <p:sp>
        <p:nvSpPr>
          <p:cNvPr id="6" name="Slide Number Placeholder 5">
            <a:extLst>
              <a:ext uri="{FF2B5EF4-FFF2-40B4-BE49-F238E27FC236}">
                <a16:creationId xmlns:a16="http://schemas.microsoft.com/office/drawing/2014/main" id="{AB6CF4D4-3550-F528-B755-36AE933D3798}"/>
              </a:ext>
            </a:extLst>
          </p:cNvPr>
          <p:cNvSpPr>
            <a:spLocks noGrp="1"/>
          </p:cNvSpPr>
          <p:nvPr>
            <p:ph type="sldNum" sz="quarter" idx="12"/>
          </p:nvPr>
        </p:nvSpPr>
        <p:spPr>
          <a:xfrm>
            <a:off x="8610600" y="6356350"/>
            <a:ext cx="2743200" cy="365125"/>
          </a:xfrm>
        </p:spPr>
        <p:txBody>
          <a:bodyPr rtlCol="0" anchor="ct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GB" b="0" i="0" u="none" strike="noStrike" kern="1200" cap="none" spc="0" normalizeH="0" baseline="0" smtClean="0">
                <a:ln>
                  <a:noFill/>
                </a:ln>
                <a:solidFill>
                  <a:prstClr val="black">
                    <a:tint val="75000"/>
                  </a:prstClr>
                </a:solidFill>
                <a:effectLst/>
                <a:uLnTx/>
                <a:uFillTx/>
              </a:rPr>
              <a:pPr marL="0" marR="0" lvl="0" indent="0" defTabSz="914400" rtl="0" eaLnBrk="1" fontAlgn="auto" latinLnBrk="0" hangingPunct="1">
                <a:spcBef>
                  <a:spcPts val="0"/>
                </a:spcBef>
                <a:spcAft>
                  <a:spcPts val="600"/>
                </a:spcAft>
                <a:buClrTx/>
                <a:buSzTx/>
                <a:buFontTx/>
                <a:buNone/>
                <a:tabLst/>
                <a:defRPr/>
              </a:pPr>
              <a:t>5</a:t>
            </a:fld>
            <a:endParaRPr kumimoji="0" lang="en-GB" b="0" i="0" u="none" strike="noStrike" kern="1200" cap="none" spc="0" normalizeH="0" baseline="0" dirty="0">
              <a:ln>
                <a:noFill/>
              </a:ln>
              <a:solidFill>
                <a:prstClr val="black">
                  <a:tint val="75000"/>
                </a:prstClr>
              </a:solidFill>
              <a:effectLst/>
              <a:uLnTx/>
              <a:uFillTx/>
            </a:endParaRPr>
          </a:p>
        </p:txBody>
      </p:sp>
      <p:sp>
        <p:nvSpPr>
          <p:cNvPr id="3" name="TextBox 2">
            <a:extLst>
              <a:ext uri="{FF2B5EF4-FFF2-40B4-BE49-F238E27FC236}">
                <a16:creationId xmlns:a16="http://schemas.microsoft.com/office/drawing/2014/main" id="{928DEC42-A666-9732-5FC0-6CD4262B6A76}"/>
              </a:ext>
            </a:extLst>
          </p:cNvPr>
          <p:cNvSpPr txBox="1"/>
          <p:nvPr/>
        </p:nvSpPr>
        <p:spPr>
          <a:xfrm>
            <a:off x="1095946" y="1457881"/>
            <a:ext cx="9957816" cy="5539978"/>
          </a:xfrm>
          <a:prstGeom prst="rect">
            <a:avLst/>
          </a:prstGeom>
          <a:noFill/>
        </p:spPr>
        <p:txBody>
          <a:bodyPr wrap="square" rtlCol="0">
            <a:spAutoFit/>
          </a:bodyPr>
          <a:lstStyle/>
          <a:p>
            <a:pPr marL="285750" indent="-285750">
              <a:buFont typeface="Arial" panose="020B0604020202020204" pitchFamily="34" charset="0"/>
              <a:buChar char="•"/>
            </a:pPr>
            <a:r>
              <a:rPr lang="en-GB" sz="2400" dirty="0"/>
              <a:t>School uniform</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PE kits (come to school wearing it on PE days)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Book Bags (these will be provided at the transition sessions)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Reading books and reading records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Water bottle (named)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Change of clothes to keep on peg (including socks and shoes)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Lunch box (if not ordering from school) </a:t>
            </a:r>
          </a:p>
          <a:p>
            <a:endParaRPr lang="en-GB" sz="2400" dirty="0"/>
          </a:p>
          <a:p>
            <a:endParaRPr lang="en-GB" dirty="0"/>
          </a:p>
        </p:txBody>
      </p:sp>
      <p:pic>
        <p:nvPicPr>
          <p:cNvPr id="10242" name="Picture 2" descr="School bag stock vector. Illustration ...">
            <a:extLst>
              <a:ext uri="{FF2B5EF4-FFF2-40B4-BE49-F238E27FC236}">
                <a16:creationId xmlns:a16="http://schemas.microsoft.com/office/drawing/2014/main" id="{3837D387-87FC-240E-2539-728C2D000F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2200" y="235743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9360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624E-1256-4074-A302-8EFDA23D77BF}"/>
              </a:ext>
            </a:extLst>
          </p:cNvPr>
          <p:cNvSpPr>
            <a:spLocks noGrp="1"/>
          </p:cNvSpPr>
          <p:nvPr>
            <p:ph type="title"/>
          </p:nvPr>
        </p:nvSpPr>
        <p:spPr/>
        <p:txBody>
          <a:bodyPr rtlCol="0"/>
          <a:lstStyle/>
          <a:p>
            <a:pPr algn="ctr" rtl="0"/>
            <a:r>
              <a:rPr lang="en-GB" dirty="0"/>
              <a:t>School Uniform </a:t>
            </a:r>
          </a:p>
        </p:txBody>
      </p:sp>
      <p:sp>
        <p:nvSpPr>
          <p:cNvPr id="20" name="Slide Number Placeholder 19">
            <a:extLst>
              <a:ext uri="{FF2B5EF4-FFF2-40B4-BE49-F238E27FC236}">
                <a16:creationId xmlns:a16="http://schemas.microsoft.com/office/drawing/2014/main" id="{013C53F7-A9FD-4503-9396-7A3FE9D0C699}"/>
              </a:ext>
            </a:extLst>
          </p:cNvPr>
          <p:cNvSpPr>
            <a:spLocks noGrp="1"/>
          </p:cNvSpPr>
          <p:nvPr>
            <p:ph type="sldNum" sz="quarter" idx="12"/>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GB" sz="1200" b="0" i="0" u="none" strike="noStrike" kern="1200" cap="none" spc="0" normalizeH="0" baseline="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dirty="0">
              <a:ln>
                <a:noFill/>
              </a:ln>
              <a:solidFill>
                <a:prstClr val="black">
                  <a:tint val="75000"/>
                </a:prstClr>
              </a:solidFill>
              <a:effectLst/>
              <a:uLnTx/>
              <a:uFillTx/>
              <a:latin typeface="Calibri" panose="020F0502020204030204"/>
              <a:ea typeface="+mn-ea"/>
              <a:cs typeface="+mn-cs"/>
            </a:endParaRPr>
          </a:p>
        </p:txBody>
      </p:sp>
      <p:sp>
        <p:nvSpPr>
          <p:cNvPr id="8" name="Content Placeholder 7">
            <a:extLst>
              <a:ext uri="{FF2B5EF4-FFF2-40B4-BE49-F238E27FC236}">
                <a16:creationId xmlns:a16="http://schemas.microsoft.com/office/drawing/2014/main" id="{E667FEAB-94AD-3969-B997-03ED8CAF0BED}"/>
              </a:ext>
            </a:extLst>
          </p:cNvPr>
          <p:cNvSpPr>
            <a:spLocks noGrp="1"/>
          </p:cNvSpPr>
          <p:nvPr>
            <p:ph sz="half" idx="2"/>
          </p:nvPr>
        </p:nvSpPr>
        <p:spPr>
          <a:xfrm>
            <a:off x="839788" y="1690688"/>
            <a:ext cx="10514012" cy="4274548"/>
          </a:xfrm>
        </p:spPr>
        <p:txBody>
          <a:bodyPr>
            <a:normAutofit/>
          </a:bodyPr>
          <a:lstStyle/>
          <a:p>
            <a:pPr marL="0" indent="0" algn="ctr">
              <a:buNone/>
            </a:pPr>
            <a:r>
              <a:rPr lang="en-GB" b="1" dirty="0">
                <a:latin typeface="Avenir Next LT Pro (Body)"/>
              </a:rPr>
              <a:t>Please label all clothing with your child’s name</a:t>
            </a:r>
          </a:p>
          <a:p>
            <a:pPr marL="0" indent="0" algn="ctr">
              <a:buNone/>
            </a:pPr>
            <a:endParaRPr lang="en-GB" b="1" dirty="0">
              <a:latin typeface="Avenir Next LT Pro (Body)"/>
            </a:endParaRPr>
          </a:p>
          <a:p>
            <a:r>
              <a:rPr lang="en-GB" dirty="0">
                <a:latin typeface="Avenir Next LT Pro (Body)"/>
              </a:rPr>
              <a:t>Grey trousers, skirt or pinafore dress and royal blue cardigan or sweatshirt (with logo)</a:t>
            </a:r>
          </a:p>
          <a:p>
            <a:r>
              <a:rPr lang="en-GB" dirty="0">
                <a:latin typeface="Avenir Next LT Pro (Body)"/>
              </a:rPr>
              <a:t>White polo/t-shirt </a:t>
            </a:r>
          </a:p>
          <a:p>
            <a:r>
              <a:rPr lang="en-GB" dirty="0">
                <a:latin typeface="Avenir Next LT Pro (Body)"/>
              </a:rPr>
              <a:t>Black shoes</a:t>
            </a:r>
          </a:p>
          <a:p>
            <a:r>
              <a:rPr lang="en-GB" dirty="0">
                <a:latin typeface="Avenir Next LT Pro (Body)"/>
              </a:rPr>
              <a:t>In Summer, girls may wear blue/white dresses. </a:t>
            </a:r>
          </a:p>
          <a:p>
            <a:r>
              <a:rPr lang="en-GB" dirty="0">
                <a:latin typeface="Avenir Next LT Pro (Body)"/>
              </a:rPr>
              <a:t>Jewellery, other than stud earrings for pierced ears should not be worn.</a:t>
            </a:r>
          </a:p>
          <a:p>
            <a:r>
              <a:rPr lang="en-GB" dirty="0">
                <a:latin typeface="Avenir Next LT Pro (Body)"/>
              </a:rPr>
              <a:t>A suitable coat for wet weather conditions. </a:t>
            </a:r>
          </a:p>
        </p:txBody>
      </p:sp>
      <p:pic>
        <p:nvPicPr>
          <p:cNvPr id="15" name="Picture 9" descr="uniform6">
            <a:extLst>
              <a:ext uri="{FF2B5EF4-FFF2-40B4-BE49-F238E27FC236}">
                <a16:creationId xmlns:a16="http://schemas.microsoft.com/office/drawing/2014/main" id="{878BEA8F-AD41-AF6D-4882-C264BDD795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3584" y="946790"/>
            <a:ext cx="1584325" cy="125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7" descr="uniform2">
            <a:extLst>
              <a:ext uri="{FF2B5EF4-FFF2-40B4-BE49-F238E27FC236}">
                <a16:creationId xmlns:a16="http://schemas.microsoft.com/office/drawing/2014/main" id="{5AEA80C0-165B-3C1D-E430-E23A671455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63596" y="3274693"/>
            <a:ext cx="1384300" cy="98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1" descr="uniform3">
            <a:extLst>
              <a:ext uri="{FF2B5EF4-FFF2-40B4-BE49-F238E27FC236}">
                <a16:creationId xmlns:a16="http://schemas.microsoft.com/office/drawing/2014/main" id="{0D3D4EC1-E63B-BF5A-883D-22A64CA2D2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99700" y="5326372"/>
            <a:ext cx="15113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3910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A47C-1B90-71E2-87EB-333ECC3C78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45A294-E96E-D298-B741-D7053DF865DD}"/>
              </a:ext>
            </a:extLst>
          </p:cNvPr>
          <p:cNvSpPr>
            <a:spLocks noGrp="1"/>
          </p:cNvSpPr>
          <p:nvPr>
            <p:ph type="title"/>
          </p:nvPr>
        </p:nvSpPr>
        <p:spPr/>
        <p:txBody>
          <a:bodyPr rtlCol="0"/>
          <a:lstStyle/>
          <a:p>
            <a:pPr algn="ctr" rtl="0"/>
            <a:r>
              <a:rPr lang="en-GB" dirty="0"/>
              <a:t>PE Kit </a:t>
            </a:r>
          </a:p>
        </p:txBody>
      </p:sp>
      <p:sp>
        <p:nvSpPr>
          <p:cNvPr id="20" name="Slide Number Placeholder 19">
            <a:extLst>
              <a:ext uri="{FF2B5EF4-FFF2-40B4-BE49-F238E27FC236}">
                <a16:creationId xmlns:a16="http://schemas.microsoft.com/office/drawing/2014/main" id="{AE05A58C-0B43-87C8-F5E4-98269B6826F9}"/>
              </a:ext>
            </a:extLst>
          </p:cNvPr>
          <p:cNvSpPr>
            <a:spLocks noGrp="1"/>
          </p:cNvSpPr>
          <p:nvPr>
            <p:ph type="sldNum" sz="quarter" idx="12"/>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GB" sz="1200" b="0" i="0" u="none" strike="noStrike" kern="1200" cap="none" spc="0" normalizeH="0" baseline="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dirty="0">
              <a:ln>
                <a:noFill/>
              </a:ln>
              <a:solidFill>
                <a:prstClr val="black">
                  <a:tint val="75000"/>
                </a:prstClr>
              </a:solidFill>
              <a:effectLst/>
              <a:uLnTx/>
              <a:uFillTx/>
              <a:latin typeface="Calibri" panose="020F0502020204030204"/>
              <a:ea typeface="+mn-ea"/>
              <a:cs typeface="+mn-cs"/>
            </a:endParaRPr>
          </a:p>
        </p:txBody>
      </p:sp>
      <p:sp>
        <p:nvSpPr>
          <p:cNvPr id="8" name="Content Placeholder 7">
            <a:extLst>
              <a:ext uri="{FF2B5EF4-FFF2-40B4-BE49-F238E27FC236}">
                <a16:creationId xmlns:a16="http://schemas.microsoft.com/office/drawing/2014/main" id="{0EAE17C0-A704-8973-5ABF-5313EB8A6CF4}"/>
              </a:ext>
            </a:extLst>
          </p:cNvPr>
          <p:cNvSpPr>
            <a:spLocks noGrp="1"/>
          </p:cNvSpPr>
          <p:nvPr>
            <p:ph sz="half" idx="2"/>
          </p:nvPr>
        </p:nvSpPr>
        <p:spPr>
          <a:xfrm>
            <a:off x="839788" y="2081802"/>
            <a:ext cx="10514012" cy="4274548"/>
          </a:xfrm>
        </p:spPr>
        <p:txBody>
          <a:bodyPr>
            <a:normAutofit/>
          </a:bodyPr>
          <a:lstStyle/>
          <a:p>
            <a:pPr marL="0" indent="0" algn="ctr">
              <a:buNone/>
            </a:pPr>
            <a:r>
              <a:rPr lang="en-GB" b="1" dirty="0">
                <a:latin typeface="Avenir Next LT Pro (Body)"/>
              </a:rPr>
              <a:t>Please label all clothing with your child’s name</a:t>
            </a:r>
          </a:p>
          <a:p>
            <a:pPr marL="0" indent="0" algn="ctr">
              <a:buNone/>
            </a:pPr>
            <a:endParaRPr lang="en-GB" b="1" dirty="0">
              <a:latin typeface="Avenir Next LT Pro (Body)"/>
            </a:endParaRPr>
          </a:p>
          <a:p>
            <a:r>
              <a:rPr lang="en-GB" dirty="0">
                <a:latin typeface="Avenir Next LT Pro (Body)"/>
              </a:rPr>
              <a:t>Navy shorts or joggers</a:t>
            </a:r>
          </a:p>
          <a:p>
            <a:r>
              <a:rPr lang="en-GB" dirty="0">
                <a:latin typeface="Avenir Next LT Pro (Body)"/>
              </a:rPr>
              <a:t>White t-shirt </a:t>
            </a:r>
          </a:p>
          <a:p>
            <a:r>
              <a:rPr lang="en-GB" dirty="0">
                <a:latin typeface="Avenir Next LT Pro (Body)"/>
              </a:rPr>
              <a:t>Trainers </a:t>
            </a:r>
          </a:p>
          <a:p>
            <a:r>
              <a:rPr lang="en-GB" dirty="0">
                <a:latin typeface="Avenir Next LT Pro (Body)"/>
              </a:rPr>
              <a:t>For reasons of Health and Safety earrings should  be removed for PE before school and long hair should be tied back. </a:t>
            </a:r>
          </a:p>
          <a:p>
            <a:endParaRPr lang="en-GB" dirty="0"/>
          </a:p>
        </p:txBody>
      </p:sp>
      <p:pic>
        <p:nvPicPr>
          <p:cNvPr id="15" name="Picture 9" descr="uniform6">
            <a:extLst>
              <a:ext uri="{FF2B5EF4-FFF2-40B4-BE49-F238E27FC236}">
                <a16:creationId xmlns:a16="http://schemas.microsoft.com/office/drawing/2014/main" id="{D1BDEBDD-76AD-E5FA-1EB8-4A2252184D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3584" y="946790"/>
            <a:ext cx="1584325" cy="125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7" descr="uniform2">
            <a:extLst>
              <a:ext uri="{FF2B5EF4-FFF2-40B4-BE49-F238E27FC236}">
                <a16:creationId xmlns:a16="http://schemas.microsoft.com/office/drawing/2014/main" id="{0CFE9EAC-CDA0-728B-AE8F-9DB2DD76CE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63596" y="3274693"/>
            <a:ext cx="1384300" cy="98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1" descr="uniform3">
            <a:extLst>
              <a:ext uri="{FF2B5EF4-FFF2-40B4-BE49-F238E27FC236}">
                <a16:creationId xmlns:a16="http://schemas.microsoft.com/office/drawing/2014/main" id="{57191A0B-54FD-821A-4922-FBB41167C8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99700" y="5326372"/>
            <a:ext cx="15113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8403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754C3-D78F-BCC8-8786-3D0C662DDA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96DA47-FE41-0457-4D30-3316EEEDA316}"/>
              </a:ext>
            </a:extLst>
          </p:cNvPr>
          <p:cNvSpPr>
            <a:spLocks noGrp="1"/>
          </p:cNvSpPr>
          <p:nvPr>
            <p:ph type="title"/>
          </p:nvPr>
        </p:nvSpPr>
        <p:spPr>
          <a:xfrm>
            <a:off x="838200" y="365125"/>
            <a:ext cx="10515600" cy="1325563"/>
          </a:xfrm>
        </p:spPr>
        <p:txBody>
          <a:bodyPr rtlCol="0" anchor="ctr">
            <a:normAutofit/>
          </a:bodyPr>
          <a:lstStyle/>
          <a:p>
            <a:pPr algn="ctr" rtl="0"/>
            <a:r>
              <a:rPr lang="en-GB" dirty="0"/>
              <a:t>Snacks </a:t>
            </a:r>
          </a:p>
        </p:txBody>
      </p:sp>
      <p:sp>
        <p:nvSpPr>
          <p:cNvPr id="2055" name="Content Placeholder 3">
            <a:extLst>
              <a:ext uri="{FF2B5EF4-FFF2-40B4-BE49-F238E27FC236}">
                <a16:creationId xmlns:a16="http://schemas.microsoft.com/office/drawing/2014/main" id="{47835473-E1D7-BB3D-D65F-CC39191BB4B7}"/>
              </a:ext>
            </a:extLst>
          </p:cNvPr>
          <p:cNvSpPr>
            <a:spLocks noGrp="1"/>
          </p:cNvSpPr>
          <p:nvPr>
            <p:ph sz="half" idx="2"/>
          </p:nvPr>
        </p:nvSpPr>
        <p:spPr>
          <a:xfrm>
            <a:off x="5039360" y="1825625"/>
            <a:ext cx="6314440" cy="4351338"/>
          </a:xfrm>
        </p:spPr>
        <p:txBody>
          <a:bodyPr/>
          <a:lstStyle/>
          <a:p>
            <a:r>
              <a:rPr lang="en-US" dirty="0"/>
              <a:t>Fruit is provided for all children daily up to the end of Y2. Children may bring their own if they would prefer. </a:t>
            </a:r>
          </a:p>
          <a:p>
            <a:endParaRPr lang="en-US" dirty="0"/>
          </a:p>
          <a:p>
            <a:r>
              <a:rPr lang="en-US" dirty="0"/>
              <a:t>Milk is provided for free until children turn 5. After this point, there is a charge which can be arranged via the office. </a:t>
            </a:r>
          </a:p>
        </p:txBody>
      </p:sp>
      <p:sp>
        <p:nvSpPr>
          <p:cNvPr id="6" name="Slide Number Placeholder 5">
            <a:extLst>
              <a:ext uri="{FF2B5EF4-FFF2-40B4-BE49-F238E27FC236}">
                <a16:creationId xmlns:a16="http://schemas.microsoft.com/office/drawing/2014/main" id="{EA79A255-735A-E620-9204-6C8D3E2BDCB8}"/>
              </a:ext>
            </a:extLst>
          </p:cNvPr>
          <p:cNvSpPr>
            <a:spLocks noGrp="1"/>
          </p:cNvSpPr>
          <p:nvPr>
            <p:ph type="sldNum" sz="quarter" idx="12"/>
          </p:nvPr>
        </p:nvSpPr>
        <p:spPr>
          <a:xfrm>
            <a:off x="8610600" y="6356350"/>
            <a:ext cx="2743200" cy="365125"/>
          </a:xfrm>
        </p:spPr>
        <p:txBody>
          <a:bodyPr rtlCol="0" anchor="ct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GB" b="0" i="0" u="none" strike="noStrike" kern="1200" cap="none" spc="0" normalizeH="0" baseline="0" smtClean="0">
                <a:ln>
                  <a:noFill/>
                </a:ln>
                <a:solidFill>
                  <a:prstClr val="black">
                    <a:tint val="75000"/>
                  </a:prstClr>
                </a:solidFill>
                <a:effectLst/>
                <a:uLnTx/>
                <a:uFillTx/>
              </a:rPr>
              <a:pPr marL="0" marR="0" lvl="0" indent="0" defTabSz="914400" rtl="0" eaLnBrk="1" fontAlgn="auto" latinLnBrk="0" hangingPunct="1">
                <a:spcBef>
                  <a:spcPts val="0"/>
                </a:spcBef>
                <a:spcAft>
                  <a:spcPts val="600"/>
                </a:spcAft>
                <a:buClrTx/>
                <a:buSzTx/>
                <a:buFontTx/>
                <a:buNone/>
                <a:tabLst/>
                <a:defRPr/>
              </a:pPr>
              <a:t>8</a:t>
            </a:fld>
            <a:endParaRPr kumimoji="0" lang="en-GB" b="0" i="0" u="none" strike="noStrike" kern="1200" cap="none" spc="0" normalizeH="0" baseline="0" dirty="0">
              <a:ln>
                <a:noFill/>
              </a:ln>
              <a:solidFill>
                <a:prstClr val="black">
                  <a:tint val="75000"/>
                </a:prstClr>
              </a:solidFill>
              <a:effectLst/>
              <a:uLnTx/>
              <a:uFillTx/>
            </a:endParaRPr>
          </a:p>
        </p:txBody>
      </p:sp>
      <p:sp>
        <p:nvSpPr>
          <p:cNvPr id="3" name="TextBox 2">
            <a:extLst>
              <a:ext uri="{FF2B5EF4-FFF2-40B4-BE49-F238E27FC236}">
                <a16:creationId xmlns:a16="http://schemas.microsoft.com/office/drawing/2014/main" id="{44290895-9F2A-258D-AB8C-DC2C97E8DA1A}"/>
              </a:ext>
            </a:extLst>
          </p:cNvPr>
          <p:cNvSpPr txBox="1"/>
          <p:nvPr/>
        </p:nvSpPr>
        <p:spPr>
          <a:xfrm>
            <a:off x="1097280" y="1555036"/>
            <a:ext cx="9957816" cy="369332"/>
          </a:xfrm>
          <a:prstGeom prst="rect">
            <a:avLst/>
          </a:prstGeom>
          <a:noFill/>
        </p:spPr>
        <p:txBody>
          <a:bodyPr wrap="square" rtlCol="0">
            <a:spAutoFit/>
          </a:bodyPr>
          <a:lstStyle/>
          <a:p>
            <a:endParaRPr lang="en-GB" dirty="0"/>
          </a:p>
        </p:txBody>
      </p:sp>
      <p:pic>
        <p:nvPicPr>
          <p:cNvPr id="2056" name="Picture 8" descr="Fruit Basket PNG Transparent Images Free Download | Vector ...">
            <a:extLst>
              <a:ext uri="{FF2B5EF4-FFF2-40B4-BE49-F238E27FC236}">
                <a16:creationId xmlns:a16="http://schemas.microsoft.com/office/drawing/2014/main" id="{6EDB4B93-FFD7-E329-A4DE-CA52E62E0B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6550" y="1924368"/>
            <a:ext cx="2432050" cy="24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346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55F9B-2018-7154-4578-4CAF33B605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B51A49-70E2-9BCA-C50A-6D1A9189CC83}"/>
              </a:ext>
            </a:extLst>
          </p:cNvPr>
          <p:cNvSpPr>
            <a:spLocks noGrp="1"/>
          </p:cNvSpPr>
          <p:nvPr>
            <p:ph type="title"/>
          </p:nvPr>
        </p:nvSpPr>
        <p:spPr>
          <a:xfrm>
            <a:off x="1389888" y="1234440"/>
            <a:ext cx="3236976" cy="4069080"/>
          </a:xfrm>
        </p:spPr>
        <p:txBody>
          <a:bodyPr rtlCol="0" anchor="ctr">
            <a:normAutofit/>
          </a:bodyPr>
          <a:lstStyle/>
          <a:p>
            <a:pPr rtl="0"/>
            <a:r>
              <a:rPr lang="en-GB" dirty="0"/>
              <a:t>Rules and Behaviour </a:t>
            </a:r>
          </a:p>
        </p:txBody>
      </p:sp>
      <p:sp>
        <p:nvSpPr>
          <p:cNvPr id="6" name="Slide Number Placeholder 5">
            <a:extLst>
              <a:ext uri="{FF2B5EF4-FFF2-40B4-BE49-F238E27FC236}">
                <a16:creationId xmlns:a16="http://schemas.microsoft.com/office/drawing/2014/main" id="{64CC43AE-774E-4260-5341-8DDA211F4AD5}"/>
              </a:ext>
            </a:extLst>
          </p:cNvPr>
          <p:cNvSpPr>
            <a:spLocks noGrp="1"/>
          </p:cNvSpPr>
          <p:nvPr>
            <p:ph type="sldNum" sz="quarter" idx="12"/>
          </p:nvPr>
        </p:nvSpPr>
        <p:spPr>
          <a:xfrm>
            <a:off x="10506456" y="6356350"/>
            <a:ext cx="850392" cy="365125"/>
          </a:xfrm>
        </p:spPr>
        <p:txBody>
          <a:bodyPr rtlCol="0" anchor="ct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GB" b="0" i="0" u="none" strike="noStrike" kern="1200" cap="none" spc="0" normalizeH="0" baseline="0" smtClean="0">
                <a:ln>
                  <a:noFill/>
                </a:ln>
                <a:solidFill>
                  <a:prstClr val="black">
                    <a:tint val="75000"/>
                  </a:prstClr>
                </a:solidFill>
                <a:effectLst/>
                <a:uLnTx/>
                <a:uFillTx/>
              </a:rPr>
              <a:pPr marL="0" marR="0" lvl="0" indent="0" defTabSz="914400" rtl="0" eaLnBrk="1" fontAlgn="auto" latinLnBrk="0" hangingPunct="1">
                <a:spcBef>
                  <a:spcPts val="0"/>
                </a:spcBef>
                <a:spcAft>
                  <a:spcPts val="600"/>
                </a:spcAft>
                <a:buClrTx/>
                <a:buSzTx/>
                <a:buFontTx/>
                <a:buNone/>
                <a:tabLst/>
                <a:defRPr/>
              </a:pPr>
              <a:t>9</a:t>
            </a:fld>
            <a:endParaRPr kumimoji="0" lang="en-GB" b="0" i="0" u="none" strike="noStrike" kern="1200" cap="none" spc="0" normalizeH="0" baseline="0" dirty="0">
              <a:ln>
                <a:noFill/>
              </a:ln>
              <a:solidFill>
                <a:prstClr val="black">
                  <a:tint val="75000"/>
                </a:prstClr>
              </a:solidFill>
              <a:effectLst/>
              <a:uLnTx/>
              <a:uFillTx/>
            </a:endParaRPr>
          </a:p>
        </p:txBody>
      </p:sp>
      <p:sp>
        <p:nvSpPr>
          <p:cNvPr id="11" name="Content Placeholder 5">
            <a:extLst>
              <a:ext uri="{FF2B5EF4-FFF2-40B4-BE49-F238E27FC236}">
                <a16:creationId xmlns:a16="http://schemas.microsoft.com/office/drawing/2014/main" id="{D5BDAA88-9565-B0AC-9FD5-13A0901456E7}"/>
              </a:ext>
            </a:extLst>
          </p:cNvPr>
          <p:cNvSpPr>
            <a:spLocks noGrp="1"/>
          </p:cNvSpPr>
          <p:nvPr>
            <p:ph idx="1"/>
          </p:nvPr>
        </p:nvSpPr>
        <p:spPr>
          <a:xfrm>
            <a:off x="4897120" y="975360"/>
            <a:ext cx="7000240" cy="3331464"/>
          </a:xfrm>
        </p:spPr>
        <p:txBody>
          <a:bodyPr/>
          <a:lstStyle/>
          <a:p>
            <a:r>
              <a:rPr lang="en-US" sz="3200" b="1" dirty="0"/>
              <a:t>No Hurts     Be Friends      Have Fun</a:t>
            </a:r>
          </a:p>
          <a:p>
            <a:endParaRPr lang="en-US" b="1" dirty="0"/>
          </a:p>
          <a:p>
            <a:r>
              <a:rPr lang="en-US" b="1" dirty="0"/>
              <a:t> </a:t>
            </a:r>
          </a:p>
        </p:txBody>
      </p:sp>
      <p:pic>
        <p:nvPicPr>
          <p:cNvPr id="5126" name="Picture 6" descr="Restorative Practice">
            <a:extLst>
              <a:ext uri="{FF2B5EF4-FFF2-40B4-BE49-F238E27FC236}">
                <a16:creationId xmlns:a16="http://schemas.microsoft.com/office/drawing/2014/main" id="{030EBB43-2015-4EE7-5946-1C502030E1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0116" y="1977390"/>
            <a:ext cx="6667500" cy="3905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035501"/>
      </p:ext>
    </p:extLst>
  </p:cSld>
  <p:clrMapOvr>
    <a:masterClrMapping/>
  </p:clrMapOvr>
</p:sld>
</file>

<file path=ppt/theme/theme1.xml><?xml version="1.0" encoding="utf-8"?>
<a:theme xmlns:a="http://schemas.openxmlformats.org/drawingml/2006/main" name="ShapesVTI">
  <a:themeElements>
    <a:clrScheme name="Shapes">
      <a:dk1>
        <a:sysClr val="windowText" lastClr="000000"/>
      </a:dk1>
      <a:lt1>
        <a:sysClr val="window" lastClr="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8167138_TF78504181_Win32" id="{C0282433-D7EF-45DF-A8F6-65451AB0B295}" vid="{7A5F5F68-7204-400F-A78C-9EE75BE45B5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DEF148-1770-458F-8F5B-C3D0A278AA97}">
  <ds:schemaRefs>
    <ds:schemaRef ds:uri="16c05727-aa75-4e4a-9b5f-8a80a1165891"/>
    <ds:schemaRef ds:uri="http://www.w3.org/XML/1998/namespace"/>
    <ds:schemaRef ds:uri="http://purl.org/dc/dcmitype/"/>
    <ds:schemaRef ds:uri="71af3243-3dd4-4a8d-8c0d-dd76da1f02a5"/>
    <ds:schemaRef ds:uri="http://schemas.microsoft.com/office/2006/documentManagement/types"/>
    <ds:schemaRef ds:uri="http://purl.org/dc/terms/"/>
    <ds:schemaRef ds:uri="http://purl.org/dc/elements/1.1/"/>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1A449C04-64B3-4403-94B7-8D2284C38D1B}">
  <ds:schemaRefs>
    <ds:schemaRef ds:uri="http://schemas.microsoft.com/sharepoint/v3/contenttype/forms"/>
  </ds:schemaRefs>
</ds:datastoreItem>
</file>

<file path=customXml/itemProps3.xml><?xml version="1.0" encoding="utf-8"?>
<ds:datastoreItem xmlns:ds="http://schemas.openxmlformats.org/officeDocument/2006/customXml" ds:itemID="{8413533D-8C39-401E-8B75-B1AEEEC56B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{C92CCFF2-74A5-4B9A-A5CF-EC3FDB79A966}tf78504181_win32</Template>
  <TotalTime>336</TotalTime>
  <Words>800</Words>
  <Application>Microsoft Office PowerPoint</Application>
  <PresentationFormat>Widescreen</PresentationFormat>
  <Paragraphs>138</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Avenir Next LT Pro</vt:lpstr>
      <vt:lpstr>Avenir Next LT Pro (Body)</vt:lpstr>
      <vt:lpstr>Calibri</vt:lpstr>
      <vt:lpstr>Tw Cen MT</vt:lpstr>
      <vt:lpstr>Wingdings</vt:lpstr>
      <vt:lpstr>ShapesVTI</vt:lpstr>
      <vt:lpstr>Morton Trentside  Pre-school Welcome Meeting</vt:lpstr>
      <vt:lpstr>Early Years Foundation Stage </vt:lpstr>
      <vt:lpstr>Characteristics of Effective Learning </vt:lpstr>
      <vt:lpstr>How our Classroom works</vt:lpstr>
      <vt:lpstr>What do children need for school every day?</vt:lpstr>
      <vt:lpstr>School Uniform </vt:lpstr>
      <vt:lpstr>PE Kit </vt:lpstr>
      <vt:lpstr>Snacks </vt:lpstr>
      <vt:lpstr>Rules and Behaviour </vt:lpstr>
      <vt:lpstr>Keep updated with school news and events </vt:lpstr>
      <vt:lpstr>Tapestry – Online Learning Journal </vt:lpstr>
      <vt:lpstr>School Transition Visits </vt:lpstr>
      <vt:lpstr>Thursday 4th September</vt:lpstr>
      <vt:lpstr>Starting School </vt:lpstr>
      <vt:lpstr>Keep us updated </vt:lpstr>
      <vt:lpstr>We can’t wait for you to join 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Morton Trentside  Pre-school Welcome Meeting</dc:title>
  <dc:creator>Richard Frecknall</dc:creator>
  <cp:lastModifiedBy>Laura Frecknall</cp:lastModifiedBy>
  <cp:revision>16</cp:revision>
  <dcterms:created xsi:type="dcterms:W3CDTF">2025-06-11T15:51:23Z</dcterms:created>
  <dcterms:modified xsi:type="dcterms:W3CDTF">2025-06-18T16:07:54Z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